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97" r:id="rId5"/>
    <p:sldMasterId id="2147483762" r:id="rId6"/>
  </p:sldMasterIdLst>
  <p:notesMasterIdLst>
    <p:notesMasterId r:id="rId26"/>
  </p:notesMasterIdLst>
  <p:handoutMasterIdLst>
    <p:handoutMasterId r:id="rId27"/>
  </p:handoutMasterIdLst>
  <p:sldIdLst>
    <p:sldId id="256" r:id="rId7"/>
    <p:sldId id="269" r:id="rId8"/>
    <p:sldId id="271" r:id="rId9"/>
    <p:sldId id="300" r:id="rId10"/>
    <p:sldId id="272" r:id="rId11"/>
    <p:sldId id="274" r:id="rId12"/>
    <p:sldId id="295" r:id="rId13"/>
    <p:sldId id="297" r:id="rId14"/>
    <p:sldId id="299" r:id="rId15"/>
    <p:sldId id="276" r:id="rId16"/>
    <p:sldId id="288" r:id="rId17"/>
    <p:sldId id="277" r:id="rId18"/>
    <p:sldId id="278" r:id="rId19"/>
    <p:sldId id="301" r:id="rId20"/>
    <p:sldId id="279" r:id="rId21"/>
    <p:sldId id="302" r:id="rId22"/>
    <p:sldId id="282" r:id="rId23"/>
    <p:sldId id="287" r:id="rId24"/>
    <p:sldId id="291" r:id="rId25"/>
  </p:sldIdLst>
  <p:sldSz cx="12192000" cy="6858000"/>
  <p:notesSz cx="6858000" cy="1114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Bagian Default" id="{EC9DE9AE-8CDE-4278-8ABB-4AB53A17A90D}">
          <p14:sldIdLst>
            <p14:sldId id="256"/>
            <p14:sldId id="269"/>
          </p14:sldIdLst>
        </p14:section>
        <p14:section name="Bagian Tanpa Judul" id="{A755011C-D92C-463A-8D8A-9483AFF875F2}">
          <p14:sldIdLst>
            <p14:sldId id="271"/>
            <p14:sldId id="300"/>
            <p14:sldId id="272"/>
            <p14:sldId id="274"/>
            <p14:sldId id="295"/>
            <p14:sldId id="297"/>
            <p14:sldId id="299"/>
            <p14:sldId id="276"/>
            <p14:sldId id="288"/>
            <p14:sldId id="277"/>
            <p14:sldId id="278"/>
            <p14:sldId id="301"/>
            <p14:sldId id="279"/>
            <p14:sldId id="302"/>
            <p14:sldId id="282"/>
            <p14:sldId id="287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pt03" initials="k" lastIdx="1" clrIdx="0">
    <p:extLst>
      <p:ext uri="{19B8F6BF-5375-455C-9EA6-DF929625EA0E}">
        <p15:presenceInfo xmlns="" xmlns:p15="http://schemas.microsoft.com/office/powerpoint/2012/main" userId="kppt03" providerId="None"/>
      </p:ext>
    </p:extLst>
  </p:cmAuthor>
  <p:cmAuthor id="2" name="asus" initials="a" lastIdx="0" clrIdx="1">
    <p:extLst>
      <p:ext uri="{19B8F6BF-5375-455C-9EA6-DF929625EA0E}">
        <p15:presenceInfo xmlns=""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Gaya Gelap 2 - Aksen 3/Aksen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Gaya Tema 2 - Akse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Gaya Tema 2 - Akse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Gaya Tema 2 - Akse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Gaya Medium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Gaya Medium 2 - Akse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Gaya Medium 2 - Aks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Gaya Medium 2 - Akse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Gaya Medium 2 - Akse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Gaya Medium 2 - Akse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Gaya Terang 2 - Akse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Gaya Tema 1 - Akse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5" autoAdjust="0"/>
    <p:restoredTop sz="94364" autoAdjust="0"/>
  </p:normalViewPr>
  <p:slideViewPr>
    <p:cSldViewPr snapToGrid="0" showGuides="1">
      <p:cViewPr>
        <p:scale>
          <a:sx n="70" d="100"/>
          <a:sy n="70" d="100"/>
        </p:scale>
        <p:origin x="-54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32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EA579-4A7E-445C-95AA-726099DFF9E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CB635A-1EC8-4DA0-9A06-F0E9BE302403}">
      <dgm:prSet phldrT="[Text]"/>
      <dgm:spPr>
        <a:solidFill>
          <a:srgbClr val="FF0000"/>
        </a:solidFill>
      </dgm:spPr>
      <dgm:t>
        <a:bodyPr/>
        <a:lstStyle/>
        <a:p>
          <a:r>
            <a:rPr lang="en-ID" b="1" dirty="0"/>
            <a:t>BAGIAN ORGANISASI</a:t>
          </a:r>
          <a:endParaRPr lang="en-US" b="1" dirty="0"/>
        </a:p>
      </dgm:t>
    </dgm:pt>
    <dgm:pt modelId="{34B41CD5-FC18-42FF-B836-ECE8CC32842C}" type="parTrans" cxnId="{65BC8852-383A-446A-BDF6-8DA97C54C7D6}">
      <dgm:prSet/>
      <dgm:spPr/>
      <dgm:t>
        <a:bodyPr/>
        <a:lstStyle/>
        <a:p>
          <a:endParaRPr lang="en-US"/>
        </a:p>
      </dgm:t>
    </dgm:pt>
    <dgm:pt modelId="{4738213C-F17D-4823-8CA7-FAF2FCD77906}" type="sibTrans" cxnId="{65BC8852-383A-446A-BDF6-8DA97C54C7D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9B8AB24-4808-4049-83E6-76542C8A2304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err="1">
              <a:solidFill>
                <a:schemeClr val="bg1"/>
              </a:solidFill>
              <a:latin typeface="Arial Narrow" panose="020B0606020202030204" pitchFamily="34" charset="0"/>
            </a:rPr>
            <a:t>Dibentuk</a:t>
          </a:r>
          <a:r>
            <a:rPr lang="en-US" b="1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Arial Narrow" panose="020B0606020202030204" pitchFamily="34" charset="0"/>
            </a:rPr>
            <a:t>berdasarkan</a:t>
          </a:r>
          <a:r>
            <a:rPr lang="en-US" b="1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Arial Narrow" panose="020B0606020202030204" pitchFamily="34" charset="0"/>
            </a:rPr>
            <a:t>Perda</a:t>
          </a:r>
          <a:r>
            <a:rPr lang="en-US" b="1" dirty="0">
              <a:solidFill>
                <a:schemeClr val="bg1"/>
              </a:solidFill>
              <a:latin typeface="Arial Narrow" panose="020B0606020202030204" pitchFamily="34" charset="0"/>
            </a:rPr>
            <a:t> Kota </a:t>
          </a:r>
          <a:r>
            <a:rPr lang="en-US" b="1" dirty="0" err="1">
              <a:solidFill>
                <a:schemeClr val="bg1"/>
              </a:solidFill>
              <a:latin typeface="Arial Narrow" panose="020B0606020202030204" pitchFamily="34" charset="0"/>
            </a:rPr>
            <a:t>Madiun</a:t>
          </a:r>
          <a:r>
            <a:rPr lang="en-US" b="1" dirty="0">
              <a:solidFill>
                <a:schemeClr val="bg1"/>
              </a:solidFill>
              <a:latin typeface="Arial Narrow" panose="020B0606020202030204" pitchFamily="34" charset="0"/>
            </a:rPr>
            <a:t> No. 03 </a:t>
          </a:r>
          <a:r>
            <a:rPr lang="en-US" b="1" dirty="0" err="1">
              <a:solidFill>
                <a:schemeClr val="bg1"/>
              </a:solidFill>
              <a:latin typeface="Arial Narrow" panose="020B0606020202030204" pitchFamily="34" charset="0"/>
            </a:rPr>
            <a:t>Tahun</a:t>
          </a:r>
          <a:r>
            <a:rPr lang="en-US" b="1" dirty="0">
              <a:solidFill>
                <a:schemeClr val="bg1"/>
              </a:solidFill>
              <a:latin typeface="Arial Narrow" panose="020B0606020202030204" pitchFamily="34" charset="0"/>
            </a:rPr>
            <a:t> 2016 dan </a:t>
          </a:r>
          <a:r>
            <a:rPr lang="en-US" b="1" dirty="0" err="1">
              <a:solidFill>
                <a:schemeClr val="bg1"/>
              </a:solidFill>
              <a:latin typeface="Arial Narrow" panose="020B0606020202030204" pitchFamily="34" charset="0"/>
            </a:rPr>
            <a:t>Peraturan</a:t>
          </a:r>
          <a:r>
            <a:rPr lang="en-US" b="1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Arial Narrow" panose="020B0606020202030204" pitchFamily="34" charset="0"/>
            </a:rPr>
            <a:t>Walikota</a:t>
          </a:r>
          <a:r>
            <a:rPr lang="en-US" b="1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en-U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No. 29 </a:t>
          </a:r>
          <a:r>
            <a:rPr lang="en-US" b="1" dirty="0" err="1">
              <a:solidFill>
                <a:schemeClr val="bg1"/>
              </a:solidFill>
              <a:latin typeface="Arial Narrow" panose="020B0606020202030204" pitchFamily="34" charset="0"/>
            </a:rPr>
            <a:t>Tahun</a:t>
          </a:r>
          <a:r>
            <a:rPr lang="en-US" b="1" dirty="0">
              <a:solidFill>
                <a:schemeClr val="bg1"/>
              </a:solidFill>
              <a:latin typeface="Arial Narrow" panose="020B0606020202030204" pitchFamily="34" charset="0"/>
            </a:rPr>
            <a:t> 2016</a:t>
          </a:r>
          <a:endParaRPr lang="en-US" b="1" dirty="0">
            <a:solidFill>
              <a:schemeClr val="bg1"/>
            </a:solidFill>
          </a:endParaRPr>
        </a:p>
      </dgm:t>
    </dgm:pt>
    <dgm:pt modelId="{79CFEE7F-B094-44D1-B712-B9946AA02887}" type="parTrans" cxnId="{3603DDF0-AF94-4C21-A047-7B2F87737A51}">
      <dgm:prSet/>
      <dgm:spPr/>
      <dgm:t>
        <a:bodyPr/>
        <a:lstStyle/>
        <a:p>
          <a:endParaRPr lang="en-US"/>
        </a:p>
      </dgm:t>
    </dgm:pt>
    <dgm:pt modelId="{6AB7F8A9-C457-48AB-82A4-5D2E57832FD1}" type="sibTrans" cxnId="{3603DDF0-AF94-4C21-A047-7B2F87737A5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10B7270-7832-41BC-A4CD-EEEEA9981E49}">
      <dgm:prSet phldrT="[Text]"/>
      <dgm:spPr>
        <a:solidFill>
          <a:schemeClr val="tx1"/>
        </a:solidFill>
      </dgm:spPr>
      <dgm:t>
        <a:bodyPr/>
        <a:lstStyle/>
        <a:p>
          <a:r>
            <a:rPr lang="en-ID" b="1" dirty="0" err="1"/>
            <a:t>Tugas</a:t>
          </a:r>
          <a:r>
            <a:rPr lang="en-ID" b="1" dirty="0"/>
            <a:t> </a:t>
          </a:r>
          <a:r>
            <a:rPr lang="en-ID" b="1" dirty="0" err="1"/>
            <a:t>pelaksana</a:t>
          </a:r>
          <a:r>
            <a:rPr lang="en-ID" b="1" dirty="0"/>
            <a:t> </a:t>
          </a:r>
          <a:r>
            <a:rPr lang="en-ID" b="1" dirty="0" err="1"/>
            <a:t>penyusunan</a:t>
          </a:r>
          <a:r>
            <a:rPr lang="en-ID" b="1" dirty="0"/>
            <a:t> </a:t>
          </a:r>
          <a:r>
            <a:rPr lang="en-ID" b="1" dirty="0" err="1"/>
            <a:t>pedoman</a:t>
          </a:r>
          <a:r>
            <a:rPr lang="en-ID" b="1" dirty="0"/>
            <a:t> </a:t>
          </a:r>
          <a:r>
            <a:rPr lang="en-ID" b="1" dirty="0" err="1"/>
            <a:t>dan</a:t>
          </a:r>
          <a:r>
            <a:rPr lang="en-ID" b="1" dirty="0"/>
            <a:t> </a:t>
          </a:r>
          <a:r>
            <a:rPr lang="en-ID" b="1" dirty="0" err="1"/>
            <a:t>petunjuk</a:t>
          </a:r>
          <a:r>
            <a:rPr lang="en-ID" b="1" dirty="0"/>
            <a:t> </a:t>
          </a:r>
          <a:r>
            <a:rPr lang="en-ID" b="1" dirty="0" err="1"/>
            <a:t>teknis</a:t>
          </a:r>
          <a:r>
            <a:rPr lang="en-ID" b="1" dirty="0"/>
            <a:t> </a:t>
          </a:r>
          <a:r>
            <a:rPr lang="en-ID" b="1" dirty="0" err="1"/>
            <a:t>pembinaan</a:t>
          </a:r>
          <a:r>
            <a:rPr lang="en-ID" b="1" dirty="0"/>
            <a:t> </a:t>
          </a:r>
          <a:r>
            <a:rPr lang="en-ID" b="1" dirty="0" err="1"/>
            <a:t>kelembagaan</a:t>
          </a:r>
          <a:r>
            <a:rPr lang="en-ID" b="1" dirty="0"/>
            <a:t> </a:t>
          </a:r>
          <a:r>
            <a:rPr lang="en-ID" b="1" dirty="0" err="1"/>
            <a:t>analisa</a:t>
          </a:r>
          <a:r>
            <a:rPr lang="en-ID" b="1" dirty="0"/>
            <a:t> </a:t>
          </a:r>
          <a:r>
            <a:rPr lang="en-ID" b="1" dirty="0" err="1"/>
            <a:t>jabatan</a:t>
          </a:r>
          <a:r>
            <a:rPr lang="en-ID" b="1" dirty="0"/>
            <a:t> </a:t>
          </a:r>
          <a:r>
            <a:rPr lang="en-ID" b="1" dirty="0" err="1"/>
            <a:t>ketatalaksanaan</a:t>
          </a:r>
          <a:r>
            <a:rPr lang="en-ID" b="1" dirty="0"/>
            <a:t> </a:t>
          </a:r>
          <a:r>
            <a:rPr lang="en-ID" b="1" dirty="0" err="1"/>
            <a:t>dan</a:t>
          </a:r>
          <a:r>
            <a:rPr lang="en-ID" b="1" dirty="0"/>
            <a:t> </a:t>
          </a:r>
          <a:r>
            <a:rPr lang="en-ID" b="1" dirty="0" err="1"/>
            <a:t>pengembangan</a:t>
          </a:r>
          <a:r>
            <a:rPr lang="en-ID" b="1" dirty="0"/>
            <a:t> </a:t>
          </a:r>
          <a:r>
            <a:rPr lang="en-ID" b="1" dirty="0" err="1"/>
            <a:t>kinerja</a:t>
          </a:r>
          <a:endParaRPr lang="en-US" b="1" dirty="0"/>
        </a:p>
      </dgm:t>
    </dgm:pt>
    <dgm:pt modelId="{B277C958-F5B1-452A-A427-B96E41DE695D}" type="parTrans" cxnId="{EF21440D-4E24-4B71-833A-F1BD584A4C33}">
      <dgm:prSet/>
      <dgm:spPr/>
      <dgm:t>
        <a:bodyPr/>
        <a:lstStyle/>
        <a:p>
          <a:endParaRPr lang="en-US"/>
        </a:p>
      </dgm:t>
    </dgm:pt>
    <dgm:pt modelId="{5915ED57-389B-4A60-AEE0-AE5808C45342}" type="sibTrans" cxnId="{EF21440D-4E24-4B71-833A-F1BD584A4C3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BB1C228-510D-4B80-8DB8-3EA56C8992E2}" type="pres">
      <dgm:prSet presAssocID="{DA1EA579-4A7E-445C-95AA-726099DFF9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E8B716-0BB7-40F1-AD80-4F6005F4CCC6}" type="pres">
      <dgm:prSet presAssocID="{6DCB635A-1EC8-4DA0-9A06-F0E9BE302403}" presName="node" presStyleLbl="node1" presStyleIdx="0" presStyleCnt="3" custRadScaleRad="101776" custRadScaleInc="-2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A1F24-D7A5-4002-9258-7C78789D3A18}" type="pres">
      <dgm:prSet presAssocID="{4738213C-F17D-4823-8CA7-FAF2FCD7790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DCFF8A0-92C0-4FC6-B5AE-EB3AEA018D41}" type="pres">
      <dgm:prSet presAssocID="{4738213C-F17D-4823-8CA7-FAF2FCD7790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96CB698-5249-4D19-AA9F-BE0FF2746F4E}" type="pres">
      <dgm:prSet presAssocID="{19B8AB24-4808-4049-83E6-76542C8A2304}" presName="node" presStyleLbl="node1" presStyleIdx="1" presStyleCnt="3" custScaleX="192080" custScaleY="257526" custRadScaleRad="152301" custRadScaleInc="-25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3FA8C-DDF0-422F-84AB-467215BFC52A}" type="pres">
      <dgm:prSet presAssocID="{6AB7F8A9-C457-48AB-82A4-5D2E57832FD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B71EA1D-E32B-41F3-B171-915D4B5C0EB3}" type="pres">
      <dgm:prSet presAssocID="{6AB7F8A9-C457-48AB-82A4-5D2E57832FD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7B2E78B-1F0C-4E5A-8C79-3CF7C9D7144B}" type="pres">
      <dgm:prSet presAssocID="{510B7270-7832-41BC-A4CD-EEEEA9981E49}" presName="node" presStyleLbl="node1" presStyleIdx="2" presStyleCnt="3" custScaleX="193972" custScaleY="264192" custRadScaleRad="191455" custRadScaleInc="28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A8D8C-2078-4A5B-84D3-2F7853FD7A70}" type="pres">
      <dgm:prSet presAssocID="{5915ED57-389B-4A60-AEE0-AE5808C4534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CCE64D9-674B-477F-B6A9-D2E682055C18}" type="pres">
      <dgm:prSet presAssocID="{5915ED57-389B-4A60-AEE0-AE5808C4534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5BC8852-383A-446A-BDF6-8DA97C54C7D6}" srcId="{DA1EA579-4A7E-445C-95AA-726099DFF9E3}" destId="{6DCB635A-1EC8-4DA0-9A06-F0E9BE302403}" srcOrd="0" destOrd="0" parTransId="{34B41CD5-FC18-42FF-B836-ECE8CC32842C}" sibTransId="{4738213C-F17D-4823-8CA7-FAF2FCD77906}"/>
    <dgm:cxn modelId="{A7D3B2CA-80C8-48C8-A5E3-B365C0AE14A7}" type="presOf" srcId="{5915ED57-389B-4A60-AEE0-AE5808C45342}" destId="{ECCE64D9-674B-477F-B6A9-D2E682055C18}" srcOrd="1" destOrd="0" presId="urn:microsoft.com/office/officeart/2005/8/layout/cycle7"/>
    <dgm:cxn modelId="{3603DDF0-AF94-4C21-A047-7B2F87737A51}" srcId="{DA1EA579-4A7E-445C-95AA-726099DFF9E3}" destId="{19B8AB24-4808-4049-83E6-76542C8A2304}" srcOrd="1" destOrd="0" parTransId="{79CFEE7F-B094-44D1-B712-B9946AA02887}" sibTransId="{6AB7F8A9-C457-48AB-82A4-5D2E57832FD1}"/>
    <dgm:cxn modelId="{42A892A8-4E7E-4120-97E4-7A611336144E}" type="presOf" srcId="{4738213C-F17D-4823-8CA7-FAF2FCD77906}" destId="{FDCFF8A0-92C0-4FC6-B5AE-EB3AEA018D41}" srcOrd="1" destOrd="0" presId="urn:microsoft.com/office/officeart/2005/8/layout/cycle7"/>
    <dgm:cxn modelId="{AEC3D5C8-9BB6-4CDF-8178-6364C2A00C48}" type="presOf" srcId="{6DCB635A-1EC8-4DA0-9A06-F0E9BE302403}" destId="{66E8B716-0BB7-40F1-AD80-4F6005F4CCC6}" srcOrd="0" destOrd="0" presId="urn:microsoft.com/office/officeart/2005/8/layout/cycle7"/>
    <dgm:cxn modelId="{576DDD1B-39DF-43D7-83F0-6FD285A42407}" type="presOf" srcId="{5915ED57-389B-4A60-AEE0-AE5808C45342}" destId="{BECA8D8C-2078-4A5B-84D3-2F7853FD7A70}" srcOrd="0" destOrd="0" presId="urn:microsoft.com/office/officeart/2005/8/layout/cycle7"/>
    <dgm:cxn modelId="{4A4D9C1B-9941-4F14-9587-1B18C5B25D46}" type="presOf" srcId="{6AB7F8A9-C457-48AB-82A4-5D2E57832FD1}" destId="{EB71EA1D-E32B-41F3-B171-915D4B5C0EB3}" srcOrd="1" destOrd="0" presId="urn:microsoft.com/office/officeart/2005/8/layout/cycle7"/>
    <dgm:cxn modelId="{1AB9BC8D-5F14-47CE-B388-F5EE317261C6}" type="presOf" srcId="{4738213C-F17D-4823-8CA7-FAF2FCD77906}" destId="{1D8A1F24-D7A5-4002-9258-7C78789D3A18}" srcOrd="0" destOrd="0" presId="urn:microsoft.com/office/officeart/2005/8/layout/cycle7"/>
    <dgm:cxn modelId="{EF21440D-4E24-4B71-833A-F1BD584A4C33}" srcId="{DA1EA579-4A7E-445C-95AA-726099DFF9E3}" destId="{510B7270-7832-41BC-A4CD-EEEEA9981E49}" srcOrd="2" destOrd="0" parTransId="{B277C958-F5B1-452A-A427-B96E41DE695D}" sibTransId="{5915ED57-389B-4A60-AEE0-AE5808C45342}"/>
    <dgm:cxn modelId="{C115E536-112A-48C6-8A75-D388552C8DFC}" type="presOf" srcId="{6AB7F8A9-C457-48AB-82A4-5D2E57832FD1}" destId="{88C3FA8C-DDF0-422F-84AB-467215BFC52A}" srcOrd="0" destOrd="0" presId="urn:microsoft.com/office/officeart/2005/8/layout/cycle7"/>
    <dgm:cxn modelId="{0732B978-057D-40F1-AE5C-2DE5A3C25C2E}" type="presOf" srcId="{510B7270-7832-41BC-A4CD-EEEEA9981E49}" destId="{B7B2E78B-1F0C-4E5A-8C79-3CF7C9D7144B}" srcOrd="0" destOrd="0" presId="urn:microsoft.com/office/officeart/2005/8/layout/cycle7"/>
    <dgm:cxn modelId="{C7BF878E-1EA3-408B-A5B3-C5F60373D285}" type="presOf" srcId="{19B8AB24-4808-4049-83E6-76542C8A2304}" destId="{796CB698-5249-4D19-AA9F-BE0FF2746F4E}" srcOrd="0" destOrd="0" presId="urn:microsoft.com/office/officeart/2005/8/layout/cycle7"/>
    <dgm:cxn modelId="{92BC6BB0-70B9-4C9D-976C-4EE97C28A49B}" type="presOf" srcId="{DA1EA579-4A7E-445C-95AA-726099DFF9E3}" destId="{EBB1C228-510D-4B80-8DB8-3EA56C8992E2}" srcOrd="0" destOrd="0" presId="urn:microsoft.com/office/officeart/2005/8/layout/cycle7"/>
    <dgm:cxn modelId="{D89EDEC8-B3F1-4880-B57C-6D07C52EDD6A}" type="presParOf" srcId="{EBB1C228-510D-4B80-8DB8-3EA56C8992E2}" destId="{66E8B716-0BB7-40F1-AD80-4F6005F4CCC6}" srcOrd="0" destOrd="0" presId="urn:microsoft.com/office/officeart/2005/8/layout/cycle7"/>
    <dgm:cxn modelId="{2C58571E-C811-42F8-A614-C638ED694463}" type="presParOf" srcId="{EBB1C228-510D-4B80-8DB8-3EA56C8992E2}" destId="{1D8A1F24-D7A5-4002-9258-7C78789D3A18}" srcOrd="1" destOrd="0" presId="urn:microsoft.com/office/officeart/2005/8/layout/cycle7"/>
    <dgm:cxn modelId="{EC828661-F20C-4E85-B03F-184CA1B1D428}" type="presParOf" srcId="{1D8A1F24-D7A5-4002-9258-7C78789D3A18}" destId="{FDCFF8A0-92C0-4FC6-B5AE-EB3AEA018D41}" srcOrd="0" destOrd="0" presId="urn:microsoft.com/office/officeart/2005/8/layout/cycle7"/>
    <dgm:cxn modelId="{F3F0913F-EF48-4592-A639-ED8CE6B5F566}" type="presParOf" srcId="{EBB1C228-510D-4B80-8DB8-3EA56C8992E2}" destId="{796CB698-5249-4D19-AA9F-BE0FF2746F4E}" srcOrd="2" destOrd="0" presId="urn:microsoft.com/office/officeart/2005/8/layout/cycle7"/>
    <dgm:cxn modelId="{CCB6815E-BD8C-4BA8-8F00-479AD1CD7B36}" type="presParOf" srcId="{EBB1C228-510D-4B80-8DB8-3EA56C8992E2}" destId="{88C3FA8C-DDF0-422F-84AB-467215BFC52A}" srcOrd="3" destOrd="0" presId="urn:microsoft.com/office/officeart/2005/8/layout/cycle7"/>
    <dgm:cxn modelId="{7EAE7871-2701-47C7-8FC1-1A23EEBA3F8D}" type="presParOf" srcId="{88C3FA8C-DDF0-422F-84AB-467215BFC52A}" destId="{EB71EA1D-E32B-41F3-B171-915D4B5C0EB3}" srcOrd="0" destOrd="0" presId="urn:microsoft.com/office/officeart/2005/8/layout/cycle7"/>
    <dgm:cxn modelId="{D8835BCC-3202-4046-9829-392E63728BD6}" type="presParOf" srcId="{EBB1C228-510D-4B80-8DB8-3EA56C8992E2}" destId="{B7B2E78B-1F0C-4E5A-8C79-3CF7C9D7144B}" srcOrd="4" destOrd="0" presId="urn:microsoft.com/office/officeart/2005/8/layout/cycle7"/>
    <dgm:cxn modelId="{E00AE5FF-C204-44C3-9D0A-E48E43850737}" type="presParOf" srcId="{EBB1C228-510D-4B80-8DB8-3EA56C8992E2}" destId="{BECA8D8C-2078-4A5B-84D3-2F7853FD7A70}" srcOrd="5" destOrd="0" presId="urn:microsoft.com/office/officeart/2005/8/layout/cycle7"/>
    <dgm:cxn modelId="{B180ECD4-ACB3-4936-A385-1BA55E65D6E0}" type="presParOf" srcId="{BECA8D8C-2078-4A5B-84D3-2F7853FD7A70}" destId="{ECCE64D9-674B-477F-B6A9-D2E682055C18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E8BDD6-316A-465E-95E1-F4F9F3DBB27F}" type="doc">
      <dgm:prSet loTypeId="urn:microsoft.com/office/officeart/2005/8/layout/hierarchy3" loCatId="list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BC7DD67-00CE-4B25-8BC4-1376F6402C5A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 Narrow" pitchFamily="34" charset="0"/>
            </a:rPr>
            <a:t>2013</a:t>
          </a:r>
          <a:endParaRPr lang="id-ID" sz="1400" dirty="0">
            <a:solidFill>
              <a:schemeClr val="tx1"/>
            </a:solidFill>
            <a:latin typeface="Arial Narrow" pitchFamily="34" charset="0"/>
          </a:endParaRPr>
        </a:p>
      </dgm:t>
    </dgm:pt>
    <dgm:pt modelId="{6C7F45AD-4E36-498C-B6AC-DA75646CFBD6}" type="parTrans" cxnId="{68DDF7C3-E5BE-4372-BD2F-0FAB057B27B7}">
      <dgm:prSet/>
      <dgm:spPr/>
      <dgm:t>
        <a:bodyPr/>
        <a:lstStyle/>
        <a:p>
          <a:endParaRPr lang="id-ID"/>
        </a:p>
      </dgm:t>
    </dgm:pt>
    <dgm:pt modelId="{C65C4938-0D36-4145-8B2B-4B36725211F8}" type="sibTrans" cxnId="{68DDF7C3-E5BE-4372-BD2F-0FAB057B27B7}">
      <dgm:prSet/>
      <dgm:spPr/>
      <dgm:t>
        <a:bodyPr/>
        <a:lstStyle/>
        <a:p>
          <a:endParaRPr lang="id-ID"/>
        </a:p>
      </dgm:t>
    </dgm:pt>
    <dgm:pt modelId="{E463ECF8-AA3F-4F1F-89E1-0987E79C5D55}">
      <dgm:prSet phldrT="[Text]" custT="1"/>
      <dgm:spPr/>
      <dgm:t>
        <a:bodyPr/>
        <a:lstStyle/>
        <a:p>
          <a:r>
            <a:rPr lang="en-US" sz="1400" dirty="0">
              <a:latin typeface="Arial Narrow" pitchFamily="34" charset="0"/>
            </a:rPr>
            <a:t>CC (53,61) </a:t>
          </a:r>
          <a:endParaRPr lang="id-ID" sz="1400" dirty="0">
            <a:latin typeface="Arial Narrow" pitchFamily="34" charset="0"/>
          </a:endParaRPr>
        </a:p>
      </dgm:t>
    </dgm:pt>
    <dgm:pt modelId="{918D2169-93D0-45CD-A347-4702B48E9C15}" type="parTrans" cxnId="{508CE67C-96A6-4D4E-AFD1-774825244D6D}">
      <dgm:prSet/>
      <dgm:spPr/>
      <dgm:t>
        <a:bodyPr/>
        <a:lstStyle/>
        <a:p>
          <a:endParaRPr lang="id-ID"/>
        </a:p>
      </dgm:t>
    </dgm:pt>
    <dgm:pt modelId="{4F8E0848-838D-4B5F-9F29-B1C9ABF18458}" type="sibTrans" cxnId="{508CE67C-96A6-4D4E-AFD1-774825244D6D}">
      <dgm:prSet/>
      <dgm:spPr/>
      <dgm:t>
        <a:bodyPr/>
        <a:lstStyle/>
        <a:p>
          <a:endParaRPr lang="id-ID"/>
        </a:p>
      </dgm:t>
    </dgm:pt>
    <dgm:pt modelId="{3B537CCA-E903-413A-BF50-EFDA5A70A35B}">
      <dgm:prSet phldrT="[Text]"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 Narrow" pitchFamily="34" charset="0"/>
            </a:rPr>
            <a:t>2015</a:t>
          </a:r>
          <a:endParaRPr lang="id-ID" sz="14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3FE33152-6507-489F-8AA0-B1E8627674C3}" type="parTrans" cxnId="{6B80780E-2E2C-4192-BD46-1FF39E036A45}">
      <dgm:prSet/>
      <dgm:spPr/>
      <dgm:t>
        <a:bodyPr/>
        <a:lstStyle/>
        <a:p>
          <a:endParaRPr lang="id-ID"/>
        </a:p>
      </dgm:t>
    </dgm:pt>
    <dgm:pt modelId="{E3497B56-5881-434F-A045-1B2B8C7C9D20}" type="sibTrans" cxnId="{6B80780E-2E2C-4192-BD46-1FF39E036A45}">
      <dgm:prSet/>
      <dgm:spPr/>
      <dgm:t>
        <a:bodyPr/>
        <a:lstStyle/>
        <a:p>
          <a:endParaRPr lang="id-ID"/>
        </a:p>
      </dgm:t>
    </dgm:pt>
    <dgm:pt modelId="{740CD88E-D8DF-4A75-9FE7-C69C116A90DF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b="0" dirty="0">
              <a:latin typeface="Arial Narrow" pitchFamily="34" charset="0"/>
            </a:rPr>
            <a:t>60,35 (B)</a:t>
          </a:r>
          <a:endParaRPr lang="id-ID" sz="1400" b="0" dirty="0">
            <a:latin typeface="Arial Narrow" pitchFamily="34" charset="0"/>
          </a:endParaRPr>
        </a:p>
      </dgm:t>
    </dgm:pt>
    <dgm:pt modelId="{4A2A2CC4-CA94-447E-B7DD-E61E0D05D0D0}" type="parTrans" cxnId="{DD397777-E28F-44C3-AB3E-F77372129B4E}">
      <dgm:prSet/>
      <dgm:spPr/>
      <dgm:t>
        <a:bodyPr/>
        <a:lstStyle/>
        <a:p>
          <a:endParaRPr lang="id-ID"/>
        </a:p>
      </dgm:t>
    </dgm:pt>
    <dgm:pt modelId="{C737E007-E3D4-476A-B54D-0EA893699EDF}" type="sibTrans" cxnId="{DD397777-E28F-44C3-AB3E-F77372129B4E}">
      <dgm:prSet/>
      <dgm:spPr/>
      <dgm:t>
        <a:bodyPr/>
        <a:lstStyle/>
        <a:p>
          <a:endParaRPr lang="id-ID"/>
        </a:p>
      </dgm:t>
    </dgm:pt>
    <dgm:pt modelId="{F826B7AB-EEF8-4D38-AF31-F690EAACB626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Arial Narrow" pitchFamily="34" charset="0"/>
            </a:rPr>
            <a:t>2016</a:t>
          </a:r>
          <a:endParaRPr lang="id-ID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57E04A7F-4696-4B8D-BDA6-78B025FE63FE}" type="parTrans" cxnId="{D741F801-C6EF-422E-A76E-95918056847B}">
      <dgm:prSet/>
      <dgm:spPr/>
      <dgm:t>
        <a:bodyPr/>
        <a:lstStyle/>
        <a:p>
          <a:endParaRPr lang="en-US"/>
        </a:p>
      </dgm:t>
    </dgm:pt>
    <dgm:pt modelId="{367E0574-60D5-4896-9CC1-0FCBE445573B}" type="sibTrans" cxnId="{D741F801-C6EF-422E-A76E-95918056847B}">
      <dgm:prSet/>
      <dgm:spPr/>
      <dgm:t>
        <a:bodyPr/>
        <a:lstStyle/>
        <a:p>
          <a:endParaRPr lang="en-US"/>
        </a:p>
      </dgm:t>
    </dgm:pt>
    <dgm:pt modelId="{C729A0E6-EE0D-4EB0-B825-0A0BF4AE3691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b="0" dirty="0">
              <a:latin typeface="Arial Narrow" pitchFamily="34" charset="0"/>
            </a:rPr>
            <a:t>61,58 (B)</a:t>
          </a:r>
          <a:endParaRPr lang="id-ID" sz="1400" b="0" dirty="0">
            <a:latin typeface="Arial Narrow" pitchFamily="34" charset="0"/>
          </a:endParaRPr>
        </a:p>
      </dgm:t>
    </dgm:pt>
    <dgm:pt modelId="{393A9FCC-FA01-48F6-8039-143E995A8223}" type="parTrans" cxnId="{9FCEBFBC-5A18-47D7-ACEE-43116B5935D8}">
      <dgm:prSet/>
      <dgm:spPr/>
      <dgm:t>
        <a:bodyPr/>
        <a:lstStyle/>
        <a:p>
          <a:endParaRPr lang="id-ID"/>
        </a:p>
      </dgm:t>
    </dgm:pt>
    <dgm:pt modelId="{B4457669-8A19-4F38-BBC1-CA8B264155C4}" type="sibTrans" cxnId="{9FCEBFBC-5A18-47D7-ACEE-43116B5935D8}">
      <dgm:prSet/>
      <dgm:spPr/>
      <dgm:t>
        <a:bodyPr/>
        <a:lstStyle/>
        <a:p>
          <a:endParaRPr lang="en-US"/>
        </a:p>
      </dgm:t>
    </dgm:pt>
    <dgm:pt modelId="{99691658-7A16-4102-8B6F-C4565BBF5EC5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 Narrow" pitchFamily="34" charset="0"/>
            </a:rPr>
            <a:t>2014</a:t>
          </a:r>
          <a:endParaRPr lang="id-ID" sz="1400" dirty="0">
            <a:solidFill>
              <a:schemeClr val="tx1"/>
            </a:solidFill>
            <a:latin typeface="Arial Narrow" pitchFamily="34" charset="0"/>
          </a:endParaRPr>
        </a:p>
      </dgm:t>
    </dgm:pt>
    <dgm:pt modelId="{9E622CEE-A739-4859-A1C3-FBF5177CA0F1}" type="parTrans" cxnId="{908AEDF6-8E91-45B7-8589-07DC71F700A7}">
      <dgm:prSet/>
      <dgm:spPr/>
      <dgm:t>
        <a:bodyPr/>
        <a:lstStyle/>
        <a:p>
          <a:endParaRPr lang="en-US"/>
        </a:p>
      </dgm:t>
    </dgm:pt>
    <dgm:pt modelId="{45AC30A4-8D54-4E39-92A9-CC2B6A32D196}" type="sibTrans" cxnId="{908AEDF6-8E91-45B7-8589-07DC71F700A7}">
      <dgm:prSet/>
      <dgm:spPr/>
      <dgm:t>
        <a:bodyPr/>
        <a:lstStyle/>
        <a:p>
          <a:endParaRPr lang="en-US"/>
        </a:p>
      </dgm:t>
    </dgm:pt>
    <dgm:pt modelId="{A25FBB42-F0A8-4E7C-A2C6-1E887066D098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 Narrow" pitchFamily="34" charset="0"/>
            </a:rPr>
            <a:t>C (43,67)</a:t>
          </a:r>
          <a:endParaRPr lang="id-ID" sz="1400" dirty="0">
            <a:solidFill>
              <a:schemeClr val="tx1"/>
            </a:solidFill>
            <a:latin typeface="Arial Narrow" pitchFamily="34" charset="0"/>
          </a:endParaRPr>
        </a:p>
      </dgm:t>
    </dgm:pt>
    <dgm:pt modelId="{09C9BBC6-F449-43E7-B46A-8097F66C5E8C}" type="parTrans" cxnId="{8511CD0F-73A3-470C-9024-34D2079DB5B6}">
      <dgm:prSet/>
      <dgm:spPr/>
      <dgm:t>
        <a:bodyPr/>
        <a:lstStyle/>
        <a:p>
          <a:endParaRPr lang="en-US"/>
        </a:p>
      </dgm:t>
    </dgm:pt>
    <dgm:pt modelId="{4A2F1E0C-8817-4940-8FD8-DCF33A8B0CEB}" type="sibTrans" cxnId="{8511CD0F-73A3-470C-9024-34D2079DB5B6}">
      <dgm:prSet/>
      <dgm:spPr/>
      <dgm:t>
        <a:bodyPr/>
        <a:lstStyle/>
        <a:p>
          <a:endParaRPr lang="en-US"/>
        </a:p>
      </dgm:t>
    </dgm:pt>
    <dgm:pt modelId="{968E3454-4C1E-4CE5-B43F-37E5B2C415CF}" type="pres">
      <dgm:prSet presAssocID="{13E8BDD6-316A-465E-95E1-F4F9F3DBB2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1D13CA-8F8A-429D-970E-43845ADED674}" type="pres">
      <dgm:prSet presAssocID="{9BC7DD67-00CE-4B25-8BC4-1376F6402C5A}" presName="root" presStyleCnt="0"/>
      <dgm:spPr/>
    </dgm:pt>
    <dgm:pt modelId="{FB55CA9E-F95B-4934-851F-36876503CA24}" type="pres">
      <dgm:prSet presAssocID="{9BC7DD67-00CE-4B25-8BC4-1376F6402C5A}" presName="rootComposite" presStyleCnt="0"/>
      <dgm:spPr/>
    </dgm:pt>
    <dgm:pt modelId="{8C3F582E-B52B-4E97-A3E5-11359F53510E}" type="pres">
      <dgm:prSet presAssocID="{9BC7DD67-00CE-4B25-8BC4-1376F6402C5A}" presName="rootText" presStyleLbl="node1" presStyleIdx="0" presStyleCnt="4" custLinFactNeighborX="-19450" custLinFactNeighborY="-138"/>
      <dgm:spPr/>
      <dgm:t>
        <a:bodyPr/>
        <a:lstStyle/>
        <a:p>
          <a:endParaRPr lang="en-US"/>
        </a:p>
      </dgm:t>
    </dgm:pt>
    <dgm:pt modelId="{3D61FCD9-7189-47BD-B95F-9DEE99AE7BE3}" type="pres">
      <dgm:prSet presAssocID="{9BC7DD67-00CE-4B25-8BC4-1376F6402C5A}" presName="rootConnector" presStyleLbl="node1" presStyleIdx="0" presStyleCnt="4"/>
      <dgm:spPr/>
      <dgm:t>
        <a:bodyPr/>
        <a:lstStyle/>
        <a:p>
          <a:endParaRPr lang="en-US"/>
        </a:p>
      </dgm:t>
    </dgm:pt>
    <dgm:pt modelId="{C732154D-A32F-4D07-936C-5170F7BA3DB5}" type="pres">
      <dgm:prSet presAssocID="{9BC7DD67-00CE-4B25-8BC4-1376F6402C5A}" presName="childShape" presStyleCnt="0"/>
      <dgm:spPr/>
    </dgm:pt>
    <dgm:pt modelId="{62018CD9-57F5-45F5-A2E0-54CB2F1E0615}" type="pres">
      <dgm:prSet presAssocID="{09C9BBC6-F449-43E7-B46A-8097F66C5E8C}" presName="Name13" presStyleLbl="parChTrans1D2" presStyleIdx="0" presStyleCnt="4"/>
      <dgm:spPr/>
      <dgm:t>
        <a:bodyPr/>
        <a:lstStyle/>
        <a:p>
          <a:endParaRPr lang="en-US"/>
        </a:p>
      </dgm:t>
    </dgm:pt>
    <dgm:pt modelId="{AAD803D6-CA1A-4B71-B2EB-40624DB92AB4}" type="pres">
      <dgm:prSet presAssocID="{A25FBB42-F0A8-4E7C-A2C6-1E887066D098}" presName="childText" presStyleLbl="bgAcc1" presStyleIdx="0" presStyleCnt="4" custScaleX="112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FBA97-D0E0-45A1-A294-56F6F3B3EE75}" type="pres">
      <dgm:prSet presAssocID="{99691658-7A16-4102-8B6F-C4565BBF5EC5}" presName="root" presStyleCnt="0"/>
      <dgm:spPr/>
    </dgm:pt>
    <dgm:pt modelId="{483556C9-B4EF-4AEA-99B8-BE5AB7A2A59E}" type="pres">
      <dgm:prSet presAssocID="{99691658-7A16-4102-8B6F-C4565BBF5EC5}" presName="rootComposite" presStyleCnt="0"/>
      <dgm:spPr/>
    </dgm:pt>
    <dgm:pt modelId="{B86602BE-6A97-4C2A-8C3B-91249372AEC2}" type="pres">
      <dgm:prSet presAssocID="{99691658-7A16-4102-8B6F-C4565BBF5EC5}" presName="rootText" presStyleLbl="node1" presStyleIdx="1" presStyleCnt="4"/>
      <dgm:spPr/>
      <dgm:t>
        <a:bodyPr/>
        <a:lstStyle/>
        <a:p>
          <a:endParaRPr lang="en-US"/>
        </a:p>
      </dgm:t>
    </dgm:pt>
    <dgm:pt modelId="{AFFDF844-DC7F-4495-A7F5-102B74A6311C}" type="pres">
      <dgm:prSet presAssocID="{99691658-7A16-4102-8B6F-C4565BBF5EC5}" presName="rootConnector" presStyleLbl="node1" presStyleIdx="1" presStyleCnt="4"/>
      <dgm:spPr/>
      <dgm:t>
        <a:bodyPr/>
        <a:lstStyle/>
        <a:p>
          <a:endParaRPr lang="en-US"/>
        </a:p>
      </dgm:t>
    </dgm:pt>
    <dgm:pt modelId="{E3641575-23A3-4938-9FC5-994BB7B121B3}" type="pres">
      <dgm:prSet presAssocID="{99691658-7A16-4102-8B6F-C4565BBF5EC5}" presName="childShape" presStyleCnt="0"/>
      <dgm:spPr/>
    </dgm:pt>
    <dgm:pt modelId="{414C64C9-B061-4CF1-A6A1-5C3F114D8910}" type="pres">
      <dgm:prSet presAssocID="{918D2169-93D0-45CD-A347-4702B48E9C15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08DBAD5-C556-48EE-933C-A343B703FE6D}" type="pres">
      <dgm:prSet presAssocID="{E463ECF8-AA3F-4F1F-89E1-0987E79C5D55}" presName="childText" presStyleLbl="bgAcc1" presStyleIdx="1" presStyleCnt="4" custScaleX="124737" custLinFactNeighborX="27061" custLinFactNeighborY="-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5A27-B9F3-44E2-8228-DFA8FF194375}" type="pres">
      <dgm:prSet presAssocID="{3B537CCA-E903-413A-BF50-EFDA5A70A35B}" presName="root" presStyleCnt="0"/>
      <dgm:spPr/>
    </dgm:pt>
    <dgm:pt modelId="{1195FDBF-64EE-4928-8FA4-862F54B332F0}" type="pres">
      <dgm:prSet presAssocID="{3B537CCA-E903-413A-BF50-EFDA5A70A35B}" presName="rootComposite" presStyleCnt="0"/>
      <dgm:spPr/>
    </dgm:pt>
    <dgm:pt modelId="{D3E8B9A4-09D6-4DB9-A326-CE26DFA3AA65}" type="pres">
      <dgm:prSet presAssocID="{3B537CCA-E903-413A-BF50-EFDA5A70A35B}" presName="rootText" presStyleLbl="node1" presStyleIdx="2" presStyleCnt="4" custLinFactNeighborX="25359" custLinFactNeighborY="1554"/>
      <dgm:spPr/>
      <dgm:t>
        <a:bodyPr/>
        <a:lstStyle/>
        <a:p>
          <a:endParaRPr lang="en-US"/>
        </a:p>
      </dgm:t>
    </dgm:pt>
    <dgm:pt modelId="{9EC2BF2B-4336-4A7D-85D1-C5A7AFFB7133}" type="pres">
      <dgm:prSet presAssocID="{3B537CCA-E903-413A-BF50-EFDA5A70A35B}" presName="rootConnector" presStyleLbl="node1" presStyleIdx="2" presStyleCnt="4"/>
      <dgm:spPr/>
      <dgm:t>
        <a:bodyPr/>
        <a:lstStyle/>
        <a:p>
          <a:endParaRPr lang="en-US"/>
        </a:p>
      </dgm:t>
    </dgm:pt>
    <dgm:pt modelId="{C743557B-7E56-4DB4-A02E-448B4D3D1AD6}" type="pres">
      <dgm:prSet presAssocID="{3B537CCA-E903-413A-BF50-EFDA5A70A35B}" presName="childShape" presStyleCnt="0"/>
      <dgm:spPr/>
    </dgm:pt>
    <dgm:pt modelId="{88E664DA-EE48-40BE-A460-87CDA4F27E3B}" type="pres">
      <dgm:prSet presAssocID="{4A2A2CC4-CA94-447E-B7DD-E61E0D05D0D0}" presName="Name13" presStyleLbl="parChTrans1D2" presStyleIdx="2" presStyleCnt="4"/>
      <dgm:spPr/>
      <dgm:t>
        <a:bodyPr/>
        <a:lstStyle/>
        <a:p>
          <a:endParaRPr lang="en-US"/>
        </a:p>
      </dgm:t>
    </dgm:pt>
    <dgm:pt modelId="{72AB6CF2-4560-4EBD-B856-13AC4C6810D6}" type="pres">
      <dgm:prSet presAssocID="{740CD88E-D8DF-4A75-9FE7-C69C116A90DF}" presName="childText" presStyleLbl="bgAcc1" presStyleIdx="2" presStyleCnt="4" custScaleX="124737" custLinFactNeighborX="56314" custLinFactNeighborY="-10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833C4-ED6D-4441-BD76-8B2B1A342B1F}" type="pres">
      <dgm:prSet presAssocID="{F826B7AB-EEF8-4D38-AF31-F690EAACB626}" presName="root" presStyleCnt="0"/>
      <dgm:spPr/>
    </dgm:pt>
    <dgm:pt modelId="{9E9DC77B-27B2-45EA-857D-02CC522D0AD2}" type="pres">
      <dgm:prSet presAssocID="{F826B7AB-EEF8-4D38-AF31-F690EAACB626}" presName="rootComposite" presStyleCnt="0"/>
      <dgm:spPr/>
    </dgm:pt>
    <dgm:pt modelId="{B493CE95-F1DC-45A6-AA7D-CBFED16A1A36}" type="pres">
      <dgm:prSet presAssocID="{F826B7AB-EEF8-4D38-AF31-F690EAACB626}" presName="rootText" presStyleLbl="node1" presStyleIdx="3" presStyleCnt="4" custLinFactNeighborX="56330" custLinFactNeighborY="-138"/>
      <dgm:spPr/>
      <dgm:t>
        <a:bodyPr/>
        <a:lstStyle/>
        <a:p>
          <a:endParaRPr lang="en-US"/>
        </a:p>
      </dgm:t>
    </dgm:pt>
    <dgm:pt modelId="{00B06A2A-EA0A-4F3C-A2F2-1C20FD5557D6}" type="pres">
      <dgm:prSet presAssocID="{F826B7AB-EEF8-4D38-AF31-F690EAACB626}" presName="rootConnector" presStyleLbl="node1" presStyleIdx="3" presStyleCnt="4"/>
      <dgm:spPr/>
      <dgm:t>
        <a:bodyPr/>
        <a:lstStyle/>
        <a:p>
          <a:endParaRPr lang="en-US"/>
        </a:p>
      </dgm:t>
    </dgm:pt>
    <dgm:pt modelId="{3E0C2CB8-003A-4CD0-99A8-CF3DCC7CCDB2}" type="pres">
      <dgm:prSet presAssocID="{F826B7AB-EEF8-4D38-AF31-F690EAACB626}" presName="childShape" presStyleCnt="0"/>
      <dgm:spPr/>
    </dgm:pt>
    <dgm:pt modelId="{7BCA67B4-1087-4161-880B-2309774B7079}" type="pres">
      <dgm:prSet presAssocID="{393A9FCC-FA01-48F6-8039-143E995A822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74F4F493-9E03-4848-BF26-037D4E44D723}" type="pres">
      <dgm:prSet presAssocID="{C729A0E6-EE0D-4EB0-B825-0A0BF4AE3691}" presName="childText" presStyleLbl="bgAcc1" presStyleIdx="3" presStyleCnt="4" custScaleX="124737" custLinFactX="5027" custLinFactNeighborX="100000" custLinFactNeighborY="-11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DDF7C3-E5BE-4372-BD2F-0FAB057B27B7}" srcId="{13E8BDD6-316A-465E-95E1-F4F9F3DBB27F}" destId="{9BC7DD67-00CE-4B25-8BC4-1376F6402C5A}" srcOrd="0" destOrd="0" parTransId="{6C7F45AD-4E36-498C-B6AC-DA75646CFBD6}" sibTransId="{C65C4938-0D36-4145-8B2B-4B36725211F8}"/>
    <dgm:cxn modelId="{17E1E254-D498-4F01-BEA4-1A48E08D1AA2}" type="presOf" srcId="{E463ECF8-AA3F-4F1F-89E1-0987E79C5D55}" destId="{808DBAD5-C556-48EE-933C-A343B703FE6D}" srcOrd="0" destOrd="0" presId="urn:microsoft.com/office/officeart/2005/8/layout/hierarchy3"/>
    <dgm:cxn modelId="{C30B041F-D90A-4102-91AA-A578F423ADFD}" type="presOf" srcId="{09C9BBC6-F449-43E7-B46A-8097F66C5E8C}" destId="{62018CD9-57F5-45F5-A2E0-54CB2F1E0615}" srcOrd="0" destOrd="0" presId="urn:microsoft.com/office/officeart/2005/8/layout/hierarchy3"/>
    <dgm:cxn modelId="{EE0DC5B4-7161-4A84-A131-1E0129A487AF}" type="presOf" srcId="{F826B7AB-EEF8-4D38-AF31-F690EAACB626}" destId="{B493CE95-F1DC-45A6-AA7D-CBFED16A1A36}" srcOrd="0" destOrd="0" presId="urn:microsoft.com/office/officeart/2005/8/layout/hierarchy3"/>
    <dgm:cxn modelId="{DB5FE1E7-D9C0-4AA2-BCB5-8F8A76856BEC}" type="presOf" srcId="{918D2169-93D0-45CD-A347-4702B48E9C15}" destId="{414C64C9-B061-4CF1-A6A1-5C3F114D8910}" srcOrd="0" destOrd="0" presId="urn:microsoft.com/office/officeart/2005/8/layout/hierarchy3"/>
    <dgm:cxn modelId="{6B80780E-2E2C-4192-BD46-1FF39E036A45}" srcId="{13E8BDD6-316A-465E-95E1-F4F9F3DBB27F}" destId="{3B537CCA-E903-413A-BF50-EFDA5A70A35B}" srcOrd="2" destOrd="0" parTransId="{3FE33152-6507-489F-8AA0-B1E8627674C3}" sibTransId="{E3497B56-5881-434F-A045-1B2B8C7C9D20}"/>
    <dgm:cxn modelId="{2AC2981F-706D-4DB6-81F3-168B6A760773}" type="presOf" srcId="{99691658-7A16-4102-8B6F-C4565BBF5EC5}" destId="{AFFDF844-DC7F-4495-A7F5-102B74A6311C}" srcOrd="1" destOrd="0" presId="urn:microsoft.com/office/officeart/2005/8/layout/hierarchy3"/>
    <dgm:cxn modelId="{D741F801-C6EF-422E-A76E-95918056847B}" srcId="{13E8BDD6-316A-465E-95E1-F4F9F3DBB27F}" destId="{F826B7AB-EEF8-4D38-AF31-F690EAACB626}" srcOrd="3" destOrd="0" parTransId="{57E04A7F-4696-4B8D-BDA6-78B025FE63FE}" sibTransId="{367E0574-60D5-4896-9CC1-0FCBE445573B}"/>
    <dgm:cxn modelId="{45A64FC4-86AC-4E94-B2EF-371FF87DAB60}" type="presOf" srcId="{3B537CCA-E903-413A-BF50-EFDA5A70A35B}" destId="{D3E8B9A4-09D6-4DB9-A326-CE26DFA3AA65}" srcOrd="0" destOrd="0" presId="urn:microsoft.com/office/officeart/2005/8/layout/hierarchy3"/>
    <dgm:cxn modelId="{AF8A1B37-4588-4379-BDCD-B1296E448196}" type="presOf" srcId="{13E8BDD6-316A-465E-95E1-F4F9F3DBB27F}" destId="{968E3454-4C1E-4CE5-B43F-37E5B2C415CF}" srcOrd="0" destOrd="0" presId="urn:microsoft.com/office/officeart/2005/8/layout/hierarchy3"/>
    <dgm:cxn modelId="{ACED651B-3949-4368-946F-4328336A083A}" type="presOf" srcId="{99691658-7A16-4102-8B6F-C4565BBF5EC5}" destId="{B86602BE-6A97-4C2A-8C3B-91249372AEC2}" srcOrd="0" destOrd="0" presId="urn:microsoft.com/office/officeart/2005/8/layout/hierarchy3"/>
    <dgm:cxn modelId="{908AEDF6-8E91-45B7-8589-07DC71F700A7}" srcId="{13E8BDD6-316A-465E-95E1-F4F9F3DBB27F}" destId="{99691658-7A16-4102-8B6F-C4565BBF5EC5}" srcOrd="1" destOrd="0" parTransId="{9E622CEE-A739-4859-A1C3-FBF5177CA0F1}" sibTransId="{45AC30A4-8D54-4E39-92A9-CC2B6A32D196}"/>
    <dgm:cxn modelId="{80B86237-AC5E-4179-ABD5-BAB57BAFCD7C}" type="presOf" srcId="{C729A0E6-EE0D-4EB0-B825-0A0BF4AE3691}" destId="{74F4F493-9E03-4848-BF26-037D4E44D723}" srcOrd="0" destOrd="0" presId="urn:microsoft.com/office/officeart/2005/8/layout/hierarchy3"/>
    <dgm:cxn modelId="{186E20A3-5AF9-4700-A8E7-1C36C37A473D}" type="presOf" srcId="{9BC7DD67-00CE-4B25-8BC4-1376F6402C5A}" destId="{3D61FCD9-7189-47BD-B95F-9DEE99AE7BE3}" srcOrd="1" destOrd="0" presId="urn:microsoft.com/office/officeart/2005/8/layout/hierarchy3"/>
    <dgm:cxn modelId="{61E40F85-1F69-41B3-9F43-F7A5670C2F57}" type="presOf" srcId="{4A2A2CC4-CA94-447E-B7DD-E61E0D05D0D0}" destId="{88E664DA-EE48-40BE-A460-87CDA4F27E3B}" srcOrd="0" destOrd="0" presId="urn:microsoft.com/office/officeart/2005/8/layout/hierarchy3"/>
    <dgm:cxn modelId="{508CE67C-96A6-4D4E-AFD1-774825244D6D}" srcId="{99691658-7A16-4102-8B6F-C4565BBF5EC5}" destId="{E463ECF8-AA3F-4F1F-89E1-0987E79C5D55}" srcOrd="0" destOrd="0" parTransId="{918D2169-93D0-45CD-A347-4702B48E9C15}" sibTransId="{4F8E0848-838D-4B5F-9F29-B1C9ABF18458}"/>
    <dgm:cxn modelId="{C5C0D711-F88D-497D-B6A8-672E900B060E}" type="presOf" srcId="{9BC7DD67-00CE-4B25-8BC4-1376F6402C5A}" destId="{8C3F582E-B52B-4E97-A3E5-11359F53510E}" srcOrd="0" destOrd="0" presId="urn:microsoft.com/office/officeart/2005/8/layout/hierarchy3"/>
    <dgm:cxn modelId="{F099C2C3-DCDC-4FCE-B263-8F3FD4498358}" type="presOf" srcId="{740CD88E-D8DF-4A75-9FE7-C69C116A90DF}" destId="{72AB6CF2-4560-4EBD-B856-13AC4C6810D6}" srcOrd="0" destOrd="0" presId="urn:microsoft.com/office/officeart/2005/8/layout/hierarchy3"/>
    <dgm:cxn modelId="{C10D2771-B1F2-4569-99B8-4930146140DD}" type="presOf" srcId="{393A9FCC-FA01-48F6-8039-143E995A8223}" destId="{7BCA67B4-1087-4161-880B-2309774B7079}" srcOrd="0" destOrd="0" presId="urn:microsoft.com/office/officeart/2005/8/layout/hierarchy3"/>
    <dgm:cxn modelId="{EF0BF817-BE55-443C-879D-91D9D2FCB4AE}" type="presOf" srcId="{A25FBB42-F0A8-4E7C-A2C6-1E887066D098}" destId="{AAD803D6-CA1A-4B71-B2EB-40624DB92AB4}" srcOrd="0" destOrd="0" presId="urn:microsoft.com/office/officeart/2005/8/layout/hierarchy3"/>
    <dgm:cxn modelId="{ECF53709-1108-4DC0-BF28-6EF8E717916B}" type="presOf" srcId="{3B537CCA-E903-413A-BF50-EFDA5A70A35B}" destId="{9EC2BF2B-4336-4A7D-85D1-C5A7AFFB7133}" srcOrd="1" destOrd="0" presId="urn:microsoft.com/office/officeart/2005/8/layout/hierarchy3"/>
    <dgm:cxn modelId="{9FCEBFBC-5A18-47D7-ACEE-43116B5935D8}" srcId="{F826B7AB-EEF8-4D38-AF31-F690EAACB626}" destId="{C729A0E6-EE0D-4EB0-B825-0A0BF4AE3691}" srcOrd="0" destOrd="0" parTransId="{393A9FCC-FA01-48F6-8039-143E995A8223}" sibTransId="{B4457669-8A19-4F38-BBC1-CA8B264155C4}"/>
    <dgm:cxn modelId="{2665B8FA-1FFD-427A-B578-0234813EAD96}" type="presOf" srcId="{F826B7AB-EEF8-4D38-AF31-F690EAACB626}" destId="{00B06A2A-EA0A-4F3C-A2F2-1C20FD5557D6}" srcOrd="1" destOrd="0" presId="urn:microsoft.com/office/officeart/2005/8/layout/hierarchy3"/>
    <dgm:cxn modelId="{8511CD0F-73A3-470C-9024-34D2079DB5B6}" srcId="{9BC7DD67-00CE-4B25-8BC4-1376F6402C5A}" destId="{A25FBB42-F0A8-4E7C-A2C6-1E887066D098}" srcOrd="0" destOrd="0" parTransId="{09C9BBC6-F449-43E7-B46A-8097F66C5E8C}" sibTransId="{4A2F1E0C-8817-4940-8FD8-DCF33A8B0CEB}"/>
    <dgm:cxn modelId="{DD397777-E28F-44C3-AB3E-F77372129B4E}" srcId="{3B537CCA-E903-413A-BF50-EFDA5A70A35B}" destId="{740CD88E-D8DF-4A75-9FE7-C69C116A90DF}" srcOrd="0" destOrd="0" parTransId="{4A2A2CC4-CA94-447E-B7DD-E61E0D05D0D0}" sibTransId="{C737E007-E3D4-476A-B54D-0EA893699EDF}"/>
    <dgm:cxn modelId="{2D2B47B9-3FC5-49C7-B4C5-2BF6FAF2FD4C}" type="presParOf" srcId="{968E3454-4C1E-4CE5-B43F-37E5B2C415CF}" destId="{F31D13CA-8F8A-429D-970E-43845ADED674}" srcOrd="0" destOrd="0" presId="urn:microsoft.com/office/officeart/2005/8/layout/hierarchy3"/>
    <dgm:cxn modelId="{358D6A61-448A-429F-8E47-6B263F56CBA5}" type="presParOf" srcId="{F31D13CA-8F8A-429D-970E-43845ADED674}" destId="{FB55CA9E-F95B-4934-851F-36876503CA24}" srcOrd="0" destOrd="0" presId="urn:microsoft.com/office/officeart/2005/8/layout/hierarchy3"/>
    <dgm:cxn modelId="{D48181EE-8A29-47D3-B22C-0196B83A093D}" type="presParOf" srcId="{FB55CA9E-F95B-4934-851F-36876503CA24}" destId="{8C3F582E-B52B-4E97-A3E5-11359F53510E}" srcOrd="0" destOrd="0" presId="urn:microsoft.com/office/officeart/2005/8/layout/hierarchy3"/>
    <dgm:cxn modelId="{10B51D7E-2F32-4F4A-B615-3351AF81E98B}" type="presParOf" srcId="{FB55CA9E-F95B-4934-851F-36876503CA24}" destId="{3D61FCD9-7189-47BD-B95F-9DEE99AE7BE3}" srcOrd="1" destOrd="0" presId="urn:microsoft.com/office/officeart/2005/8/layout/hierarchy3"/>
    <dgm:cxn modelId="{4B4F8AC8-3799-4951-AD69-C263DB53A03A}" type="presParOf" srcId="{F31D13CA-8F8A-429D-970E-43845ADED674}" destId="{C732154D-A32F-4D07-936C-5170F7BA3DB5}" srcOrd="1" destOrd="0" presId="urn:microsoft.com/office/officeart/2005/8/layout/hierarchy3"/>
    <dgm:cxn modelId="{BF7D159E-DD6C-406F-A654-5714F32DC7B1}" type="presParOf" srcId="{C732154D-A32F-4D07-936C-5170F7BA3DB5}" destId="{62018CD9-57F5-45F5-A2E0-54CB2F1E0615}" srcOrd="0" destOrd="0" presId="urn:microsoft.com/office/officeart/2005/8/layout/hierarchy3"/>
    <dgm:cxn modelId="{E70BDFD4-DF7E-438F-927B-A9390CDFED26}" type="presParOf" srcId="{C732154D-A32F-4D07-936C-5170F7BA3DB5}" destId="{AAD803D6-CA1A-4B71-B2EB-40624DB92AB4}" srcOrd="1" destOrd="0" presId="urn:microsoft.com/office/officeart/2005/8/layout/hierarchy3"/>
    <dgm:cxn modelId="{13CCDD1E-2754-4C72-B837-6C3F3119D015}" type="presParOf" srcId="{968E3454-4C1E-4CE5-B43F-37E5B2C415CF}" destId="{FBDFBA97-D0E0-45A1-A294-56F6F3B3EE75}" srcOrd="1" destOrd="0" presId="urn:microsoft.com/office/officeart/2005/8/layout/hierarchy3"/>
    <dgm:cxn modelId="{A2791506-53B5-46D7-BA49-33FA69467CBD}" type="presParOf" srcId="{FBDFBA97-D0E0-45A1-A294-56F6F3B3EE75}" destId="{483556C9-B4EF-4AEA-99B8-BE5AB7A2A59E}" srcOrd="0" destOrd="0" presId="urn:microsoft.com/office/officeart/2005/8/layout/hierarchy3"/>
    <dgm:cxn modelId="{9F9CB4DE-59C9-4BE1-90EF-199D05B1FCED}" type="presParOf" srcId="{483556C9-B4EF-4AEA-99B8-BE5AB7A2A59E}" destId="{B86602BE-6A97-4C2A-8C3B-91249372AEC2}" srcOrd="0" destOrd="0" presId="urn:microsoft.com/office/officeart/2005/8/layout/hierarchy3"/>
    <dgm:cxn modelId="{DDE20D38-2A14-4A7C-8ED4-206D6B709B52}" type="presParOf" srcId="{483556C9-B4EF-4AEA-99B8-BE5AB7A2A59E}" destId="{AFFDF844-DC7F-4495-A7F5-102B74A6311C}" srcOrd="1" destOrd="0" presId="urn:microsoft.com/office/officeart/2005/8/layout/hierarchy3"/>
    <dgm:cxn modelId="{935CD596-4596-496F-8B61-07AA127F83EB}" type="presParOf" srcId="{FBDFBA97-D0E0-45A1-A294-56F6F3B3EE75}" destId="{E3641575-23A3-4938-9FC5-994BB7B121B3}" srcOrd="1" destOrd="0" presId="urn:microsoft.com/office/officeart/2005/8/layout/hierarchy3"/>
    <dgm:cxn modelId="{8ACA73DE-D595-4181-AA9B-BEEE849812A0}" type="presParOf" srcId="{E3641575-23A3-4938-9FC5-994BB7B121B3}" destId="{414C64C9-B061-4CF1-A6A1-5C3F114D8910}" srcOrd="0" destOrd="0" presId="urn:microsoft.com/office/officeart/2005/8/layout/hierarchy3"/>
    <dgm:cxn modelId="{01009549-689A-4657-A9E2-6CDFDCD4A2D1}" type="presParOf" srcId="{E3641575-23A3-4938-9FC5-994BB7B121B3}" destId="{808DBAD5-C556-48EE-933C-A343B703FE6D}" srcOrd="1" destOrd="0" presId="urn:microsoft.com/office/officeart/2005/8/layout/hierarchy3"/>
    <dgm:cxn modelId="{DE843E9C-96D5-4078-BFB6-CFB5D1148E84}" type="presParOf" srcId="{968E3454-4C1E-4CE5-B43F-37E5B2C415CF}" destId="{0BEB5A27-B9F3-44E2-8228-DFA8FF194375}" srcOrd="2" destOrd="0" presId="urn:microsoft.com/office/officeart/2005/8/layout/hierarchy3"/>
    <dgm:cxn modelId="{7B9275A2-67E0-45CD-BE1E-89E076C69099}" type="presParOf" srcId="{0BEB5A27-B9F3-44E2-8228-DFA8FF194375}" destId="{1195FDBF-64EE-4928-8FA4-862F54B332F0}" srcOrd="0" destOrd="0" presId="urn:microsoft.com/office/officeart/2005/8/layout/hierarchy3"/>
    <dgm:cxn modelId="{6D7167C5-0ADB-4F27-AF95-25D471B2B800}" type="presParOf" srcId="{1195FDBF-64EE-4928-8FA4-862F54B332F0}" destId="{D3E8B9A4-09D6-4DB9-A326-CE26DFA3AA65}" srcOrd="0" destOrd="0" presId="urn:microsoft.com/office/officeart/2005/8/layout/hierarchy3"/>
    <dgm:cxn modelId="{0800BF1F-4846-4CB0-B6DF-6E4D3D6F5C09}" type="presParOf" srcId="{1195FDBF-64EE-4928-8FA4-862F54B332F0}" destId="{9EC2BF2B-4336-4A7D-85D1-C5A7AFFB7133}" srcOrd="1" destOrd="0" presId="urn:microsoft.com/office/officeart/2005/8/layout/hierarchy3"/>
    <dgm:cxn modelId="{CAAC5DA3-77E7-4859-9ADD-4109703A6A77}" type="presParOf" srcId="{0BEB5A27-B9F3-44E2-8228-DFA8FF194375}" destId="{C743557B-7E56-4DB4-A02E-448B4D3D1AD6}" srcOrd="1" destOrd="0" presId="urn:microsoft.com/office/officeart/2005/8/layout/hierarchy3"/>
    <dgm:cxn modelId="{2F16FBE4-9FBF-4A4C-8A25-6B2E176D9485}" type="presParOf" srcId="{C743557B-7E56-4DB4-A02E-448B4D3D1AD6}" destId="{88E664DA-EE48-40BE-A460-87CDA4F27E3B}" srcOrd="0" destOrd="0" presId="urn:microsoft.com/office/officeart/2005/8/layout/hierarchy3"/>
    <dgm:cxn modelId="{D22D8CD9-CD3E-4B9E-8449-CA5E476289E7}" type="presParOf" srcId="{C743557B-7E56-4DB4-A02E-448B4D3D1AD6}" destId="{72AB6CF2-4560-4EBD-B856-13AC4C6810D6}" srcOrd="1" destOrd="0" presId="urn:microsoft.com/office/officeart/2005/8/layout/hierarchy3"/>
    <dgm:cxn modelId="{3A8B01AF-D7EC-4E77-924B-6F7748DDE8EE}" type="presParOf" srcId="{968E3454-4C1E-4CE5-B43F-37E5B2C415CF}" destId="{3AA833C4-ED6D-4441-BD76-8B2B1A342B1F}" srcOrd="3" destOrd="0" presId="urn:microsoft.com/office/officeart/2005/8/layout/hierarchy3"/>
    <dgm:cxn modelId="{636DBF03-5DAA-41AD-97E0-5B2936126BFB}" type="presParOf" srcId="{3AA833C4-ED6D-4441-BD76-8B2B1A342B1F}" destId="{9E9DC77B-27B2-45EA-857D-02CC522D0AD2}" srcOrd="0" destOrd="0" presId="urn:microsoft.com/office/officeart/2005/8/layout/hierarchy3"/>
    <dgm:cxn modelId="{0CD14BAE-CAA8-486C-A153-DA7693CB312B}" type="presParOf" srcId="{9E9DC77B-27B2-45EA-857D-02CC522D0AD2}" destId="{B493CE95-F1DC-45A6-AA7D-CBFED16A1A36}" srcOrd="0" destOrd="0" presId="urn:microsoft.com/office/officeart/2005/8/layout/hierarchy3"/>
    <dgm:cxn modelId="{CE4B81C8-B57D-4795-B9EF-89A7E9A3B297}" type="presParOf" srcId="{9E9DC77B-27B2-45EA-857D-02CC522D0AD2}" destId="{00B06A2A-EA0A-4F3C-A2F2-1C20FD5557D6}" srcOrd="1" destOrd="0" presId="urn:microsoft.com/office/officeart/2005/8/layout/hierarchy3"/>
    <dgm:cxn modelId="{282DD3F0-1288-43C3-BC72-F9DB881F72DA}" type="presParOf" srcId="{3AA833C4-ED6D-4441-BD76-8B2B1A342B1F}" destId="{3E0C2CB8-003A-4CD0-99A8-CF3DCC7CCDB2}" srcOrd="1" destOrd="0" presId="urn:microsoft.com/office/officeart/2005/8/layout/hierarchy3"/>
    <dgm:cxn modelId="{3BE7F327-4429-4C77-BFC7-48588451C917}" type="presParOf" srcId="{3E0C2CB8-003A-4CD0-99A8-CF3DCC7CCDB2}" destId="{7BCA67B4-1087-4161-880B-2309774B7079}" srcOrd="0" destOrd="0" presId="urn:microsoft.com/office/officeart/2005/8/layout/hierarchy3"/>
    <dgm:cxn modelId="{CA208BC5-2A65-4265-809D-D404E9931ABD}" type="presParOf" srcId="{3E0C2CB8-003A-4CD0-99A8-CF3DCC7CCDB2}" destId="{74F4F493-9E03-4848-BF26-037D4E44D723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E8BDD6-316A-465E-95E1-F4F9F3DBB27F}" type="doc">
      <dgm:prSet loTypeId="urn:microsoft.com/office/officeart/2005/8/layout/hierarchy3" loCatId="list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68E3454-4C1E-4CE5-B43F-37E5B2C415CF}" type="pres">
      <dgm:prSet presAssocID="{13E8BDD6-316A-465E-95E1-F4F9F3DBB2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3EB89E1C-77B8-47DF-829B-AD1103A495BB}" type="presOf" srcId="{13E8BDD6-316A-465E-95E1-F4F9F3DBB27F}" destId="{968E3454-4C1E-4CE5-B43F-37E5B2C415CF}" srcOrd="0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E8BDD6-316A-465E-95E1-F4F9F3DBB27F}" type="doc">
      <dgm:prSet loTypeId="urn:microsoft.com/office/officeart/2005/8/layout/hierarchy3" loCatId="list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BC7DD67-00CE-4B25-8BC4-1376F6402C5A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 Narrow" pitchFamily="34" charset="0"/>
            </a:rPr>
            <a:t>2013</a:t>
          </a:r>
          <a:endParaRPr lang="id-ID" sz="1400" dirty="0">
            <a:solidFill>
              <a:schemeClr val="tx1"/>
            </a:solidFill>
            <a:latin typeface="Arial Narrow" pitchFamily="34" charset="0"/>
          </a:endParaRPr>
        </a:p>
      </dgm:t>
    </dgm:pt>
    <dgm:pt modelId="{6C7F45AD-4E36-498C-B6AC-DA75646CFBD6}" type="parTrans" cxnId="{68DDF7C3-E5BE-4372-BD2F-0FAB057B27B7}">
      <dgm:prSet/>
      <dgm:spPr/>
      <dgm:t>
        <a:bodyPr/>
        <a:lstStyle/>
        <a:p>
          <a:endParaRPr lang="id-ID"/>
        </a:p>
      </dgm:t>
    </dgm:pt>
    <dgm:pt modelId="{C65C4938-0D36-4145-8B2B-4B36725211F8}" type="sibTrans" cxnId="{68DDF7C3-E5BE-4372-BD2F-0FAB057B27B7}">
      <dgm:prSet/>
      <dgm:spPr/>
      <dgm:t>
        <a:bodyPr/>
        <a:lstStyle/>
        <a:p>
          <a:endParaRPr lang="id-ID"/>
        </a:p>
      </dgm:t>
    </dgm:pt>
    <dgm:pt modelId="{E463ECF8-AA3F-4F1F-89E1-0987E79C5D55}">
      <dgm:prSet phldrT="[Text]" custT="1"/>
      <dgm:spPr/>
      <dgm:t>
        <a:bodyPr/>
        <a:lstStyle/>
        <a:p>
          <a:r>
            <a:rPr lang="en-US" sz="1400" dirty="0">
              <a:latin typeface="Arial Narrow" pitchFamily="34" charset="0"/>
            </a:rPr>
            <a:t>CC (53,61) </a:t>
          </a:r>
          <a:endParaRPr lang="id-ID" sz="1400" dirty="0">
            <a:latin typeface="Arial Narrow" pitchFamily="34" charset="0"/>
          </a:endParaRPr>
        </a:p>
      </dgm:t>
    </dgm:pt>
    <dgm:pt modelId="{918D2169-93D0-45CD-A347-4702B48E9C15}" type="parTrans" cxnId="{508CE67C-96A6-4D4E-AFD1-774825244D6D}">
      <dgm:prSet/>
      <dgm:spPr/>
      <dgm:t>
        <a:bodyPr/>
        <a:lstStyle/>
        <a:p>
          <a:endParaRPr lang="id-ID"/>
        </a:p>
      </dgm:t>
    </dgm:pt>
    <dgm:pt modelId="{4F8E0848-838D-4B5F-9F29-B1C9ABF18458}" type="sibTrans" cxnId="{508CE67C-96A6-4D4E-AFD1-774825244D6D}">
      <dgm:prSet/>
      <dgm:spPr/>
      <dgm:t>
        <a:bodyPr/>
        <a:lstStyle/>
        <a:p>
          <a:endParaRPr lang="id-ID"/>
        </a:p>
      </dgm:t>
    </dgm:pt>
    <dgm:pt modelId="{3B537CCA-E903-413A-BF50-EFDA5A70A35B}">
      <dgm:prSet phldrT="[Text]"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 Narrow" pitchFamily="34" charset="0"/>
            </a:rPr>
            <a:t>2015</a:t>
          </a:r>
          <a:endParaRPr lang="id-ID" sz="14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3FE33152-6507-489F-8AA0-B1E8627674C3}" type="parTrans" cxnId="{6B80780E-2E2C-4192-BD46-1FF39E036A45}">
      <dgm:prSet/>
      <dgm:spPr/>
      <dgm:t>
        <a:bodyPr/>
        <a:lstStyle/>
        <a:p>
          <a:endParaRPr lang="id-ID"/>
        </a:p>
      </dgm:t>
    </dgm:pt>
    <dgm:pt modelId="{E3497B56-5881-434F-A045-1B2B8C7C9D20}" type="sibTrans" cxnId="{6B80780E-2E2C-4192-BD46-1FF39E036A45}">
      <dgm:prSet/>
      <dgm:spPr/>
      <dgm:t>
        <a:bodyPr/>
        <a:lstStyle/>
        <a:p>
          <a:endParaRPr lang="id-ID"/>
        </a:p>
      </dgm:t>
    </dgm:pt>
    <dgm:pt modelId="{740CD88E-D8DF-4A75-9FE7-C69C116A90DF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b="0" dirty="0">
              <a:latin typeface="Arial Narrow" pitchFamily="34" charset="0"/>
            </a:rPr>
            <a:t>60,35 (B)</a:t>
          </a:r>
          <a:endParaRPr lang="id-ID" sz="1400" b="0" dirty="0">
            <a:latin typeface="Arial Narrow" pitchFamily="34" charset="0"/>
          </a:endParaRPr>
        </a:p>
      </dgm:t>
    </dgm:pt>
    <dgm:pt modelId="{4A2A2CC4-CA94-447E-B7DD-E61E0D05D0D0}" type="parTrans" cxnId="{DD397777-E28F-44C3-AB3E-F77372129B4E}">
      <dgm:prSet/>
      <dgm:spPr/>
      <dgm:t>
        <a:bodyPr/>
        <a:lstStyle/>
        <a:p>
          <a:endParaRPr lang="id-ID"/>
        </a:p>
      </dgm:t>
    </dgm:pt>
    <dgm:pt modelId="{C737E007-E3D4-476A-B54D-0EA893699EDF}" type="sibTrans" cxnId="{DD397777-E28F-44C3-AB3E-F77372129B4E}">
      <dgm:prSet/>
      <dgm:spPr/>
      <dgm:t>
        <a:bodyPr/>
        <a:lstStyle/>
        <a:p>
          <a:endParaRPr lang="id-ID"/>
        </a:p>
      </dgm:t>
    </dgm:pt>
    <dgm:pt modelId="{F826B7AB-EEF8-4D38-AF31-F690EAACB626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Arial Narrow" pitchFamily="34" charset="0"/>
            </a:rPr>
            <a:t>2016</a:t>
          </a:r>
          <a:endParaRPr lang="id-ID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57E04A7F-4696-4B8D-BDA6-78B025FE63FE}" type="parTrans" cxnId="{D741F801-C6EF-422E-A76E-95918056847B}">
      <dgm:prSet/>
      <dgm:spPr/>
      <dgm:t>
        <a:bodyPr/>
        <a:lstStyle/>
        <a:p>
          <a:endParaRPr lang="en-US"/>
        </a:p>
      </dgm:t>
    </dgm:pt>
    <dgm:pt modelId="{367E0574-60D5-4896-9CC1-0FCBE445573B}" type="sibTrans" cxnId="{D741F801-C6EF-422E-A76E-95918056847B}">
      <dgm:prSet/>
      <dgm:spPr/>
      <dgm:t>
        <a:bodyPr/>
        <a:lstStyle/>
        <a:p>
          <a:endParaRPr lang="en-US"/>
        </a:p>
      </dgm:t>
    </dgm:pt>
    <dgm:pt modelId="{C729A0E6-EE0D-4EB0-B825-0A0BF4AE3691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b="0" dirty="0">
              <a:latin typeface="Arial Narrow" pitchFamily="34" charset="0"/>
            </a:rPr>
            <a:t>61,58 (B)</a:t>
          </a:r>
          <a:endParaRPr lang="id-ID" sz="1400" b="0" dirty="0">
            <a:latin typeface="Arial Narrow" pitchFamily="34" charset="0"/>
          </a:endParaRPr>
        </a:p>
      </dgm:t>
    </dgm:pt>
    <dgm:pt modelId="{393A9FCC-FA01-48F6-8039-143E995A8223}" type="parTrans" cxnId="{9FCEBFBC-5A18-47D7-ACEE-43116B5935D8}">
      <dgm:prSet/>
      <dgm:spPr/>
      <dgm:t>
        <a:bodyPr/>
        <a:lstStyle/>
        <a:p>
          <a:endParaRPr lang="id-ID"/>
        </a:p>
      </dgm:t>
    </dgm:pt>
    <dgm:pt modelId="{B4457669-8A19-4F38-BBC1-CA8B264155C4}" type="sibTrans" cxnId="{9FCEBFBC-5A18-47D7-ACEE-43116B5935D8}">
      <dgm:prSet/>
      <dgm:spPr/>
      <dgm:t>
        <a:bodyPr/>
        <a:lstStyle/>
        <a:p>
          <a:endParaRPr lang="en-US"/>
        </a:p>
      </dgm:t>
    </dgm:pt>
    <dgm:pt modelId="{99691658-7A16-4102-8B6F-C4565BBF5EC5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 Narrow" pitchFamily="34" charset="0"/>
            </a:rPr>
            <a:t>2014</a:t>
          </a:r>
          <a:endParaRPr lang="id-ID" sz="1400" dirty="0">
            <a:solidFill>
              <a:schemeClr val="tx1"/>
            </a:solidFill>
            <a:latin typeface="Arial Narrow" pitchFamily="34" charset="0"/>
          </a:endParaRPr>
        </a:p>
      </dgm:t>
    </dgm:pt>
    <dgm:pt modelId="{9E622CEE-A739-4859-A1C3-FBF5177CA0F1}" type="parTrans" cxnId="{908AEDF6-8E91-45B7-8589-07DC71F700A7}">
      <dgm:prSet/>
      <dgm:spPr/>
      <dgm:t>
        <a:bodyPr/>
        <a:lstStyle/>
        <a:p>
          <a:endParaRPr lang="en-US"/>
        </a:p>
      </dgm:t>
    </dgm:pt>
    <dgm:pt modelId="{45AC30A4-8D54-4E39-92A9-CC2B6A32D196}" type="sibTrans" cxnId="{908AEDF6-8E91-45B7-8589-07DC71F700A7}">
      <dgm:prSet/>
      <dgm:spPr/>
      <dgm:t>
        <a:bodyPr/>
        <a:lstStyle/>
        <a:p>
          <a:endParaRPr lang="en-US"/>
        </a:p>
      </dgm:t>
    </dgm:pt>
    <dgm:pt modelId="{A25FBB42-F0A8-4E7C-A2C6-1E887066D098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Arial Narrow" pitchFamily="34" charset="0"/>
            </a:rPr>
            <a:t>C (43,67)</a:t>
          </a:r>
          <a:endParaRPr lang="id-ID" sz="1400" dirty="0">
            <a:solidFill>
              <a:schemeClr val="tx1"/>
            </a:solidFill>
            <a:latin typeface="Arial Narrow" pitchFamily="34" charset="0"/>
          </a:endParaRPr>
        </a:p>
      </dgm:t>
    </dgm:pt>
    <dgm:pt modelId="{09C9BBC6-F449-43E7-B46A-8097F66C5E8C}" type="parTrans" cxnId="{8511CD0F-73A3-470C-9024-34D2079DB5B6}">
      <dgm:prSet/>
      <dgm:spPr/>
      <dgm:t>
        <a:bodyPr/>
        <a:lstStyle/>
        <a:p>
          <a:endParaRPr lang="en-US"/>
        </a:p>
      </dgm:t>
    </dgm:pt>
    <dgm:pt modelId="{4A2F1E0C-8817-4940-8FD8-DCF33A8B0CEB}" type="sibTrans" cxnId="{8511CD0F-73A3-470C-9024-34D2079DB5B6}">
      <dgm:prSet/>
      <dgm:spPr/>
      <dgm:t>
        <a:bodyPr/>
        <a:lstStyle/>
        <a:p>
          <a:endParaRPr lang="en-US"/>
        </a:p>
      </dgm:t>
    </dgm:pt>
    <dgm:pt modelId="{968E3454-4C1E-4CE5-B43F-37E5B2C415CF}" type="pres">
      <dgm:prSet presAssocID="{13E8BDD6-316A-465E-95E1-F4F9F3DBB2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1D13CA-8F8A-429D-970E-43845ADED674}" type="pres">
      <dgm:prSet presAssocID="{9BC7DD67-00CE-4B25-8BC4-1376F6402C5A}" presName="root" presStyleCnt="0"/>
      <dgm:spPr/>
    </dgm:pt>
    <dgm:pt modelId="{FB55CA9E-F95B-4934-851F-36876503CA24}" type="pres">
      <dgm:prSet presAssocID="{9BC7DD67-00CE-4B25-8BC4-1376F6402C5A}" presName="rootComposite" presStyleCnt="0"/>
      <dgm:spPr/>
    </dgm:pt>
    <dgm:pt modelId="{8C3F582E-B52B-4E97-A3E5-11359F53510E}" type="pres">
      <dgm:prSet presAssocID="{9BC7DD67-00CE-4B25-8BC4-1376F6402C5A}" presName="rootText" presStyleLbl="node1" presStyleIdx="0" presStyleCnt="4" custLinFactNeighborX="-19450" custLinFactNeighborY="-138"/>
      <dgm:spPr/>
      <dgm:t>
        <a:bodyPr/>
        <a:lstStyle/>
        <a:p>
          <a:endParaRPr lang="en-US"/>
        </a:p>
      </dgm:t>
    </dgm:pt>
    <dgm:pt modelId="{3D61FCD9-7189-47BD-B95F-9DEE99AE7BE3}" type="pres">
      <dgm:prSet presAssocID="{9BC7DD67-00CE-4B25-8BC4-1376F6402C5A}" presName="rootConnector" presStyleLbl="node1" presStyleIdx="0" presStyleCnt="4"/>
      <dgm:spPr/>
      <dgm:t>
        <a:bodyPr/>
        <a:lstStyle/>
        <a:p>
          <a:endParaRPr lang="en-US"/>
        </a:p>
      </dgm:t>
    </dgm:pt>
    <dgm:pt modelId="{C732154D-A32F-4D07-936C-5170F7BA3DB5}" type="pres">
      <dgm:prSet presAssocID="{9BC7DD67-00CE-4B25-8BC4-1376F6402C5A}" presName="childShape" presStyleCnt="0"/>
      <dgm:spPr/>
    </dgm:pt>
    <dgm:pt modelId="{62018CD9-57F5-45F5-A2E0-54CB2F1E0615}" type="pres">
      <dgm:prSet presAssocID="{09C9BBC6-F449-43E7-B46A-8097F66C5E8C}" presName="Name13" presStyleLbl="parChTrans1D2" presStyleIdx="0" presStyleCnt="4"/>
      <dgm:spPr/>
      <dgm:t>
        <a:bodyPr/>
        <a:lstStyle/>
        <a:p>
          <a:endParaRPr lang="en-US"/>
        </a:p>
      </dgm:t>
    </dgm:pt>
    <dgm:pt modelId="{AAD803D6-CA1A-4B71-B2EB-40624DB92AB4}" type="pres">
      <dgm:prSet presAssocID="{A25FBB42-F0A8-4E7C-A2C6-1E887066D098}" presName="childText" presStyleLbl="bgAcc1" presStyleIdx="0" presStyleCnt="4" custScaleX="112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FBA97-D0E0-45A1-A294-56F6F3B3EE75}" type="pres">
      <dgm:prSet presAssocID="{99691658-7A16-4102-8B6F-C4565BBF5EC5}" presName="root" presStyleCnt="0"/>
      <dgm:spPr/>
    </dgm:pt>
    <dgm:pt modelId="{483556C9-B4EF-4AEA-99B8-BE5AB7A2A59E}" type="pres">
      <dgm:prSet presAssocID="{99691658-7A16-4102-8B6F-C4565BBF5EC5}" presName="rootComposite" presStyleCnt="0"/>
      <dgm:spPr/>
    </dgm:pt>
    <dgm:pt modelId="{B86602BE-6A97-4C2A-8C3B-91249372AEC2}" type="pres">
      <dgm:prSet presAssocID="{99691658-7A16-4102-8B6F-C4565BBF5EC5}" presName="rootText" presStyleLbl="node1" presStyleIdx="1" presStyleCnt="4"/>
      <dgm:spPr/>
      <dgm:t>
        <a:bodyPr/>
        <a:lstStyle/>
        <a:p>
          <a:endParaRPr lang="en-US"/>
        </a:p>
      </dgm:t>
    </dgm:pt>
    <dgm:pt modelId="{AFFDF844-DC7F-4495-A7F5-102B74A6311C}" type="pres">
      <dgm:prSet presAssocID="{99691658-7A16-4102-8B6F-C4565BBF5EC5}" presName="rootConnector" presStyleLbl="node1" presStyleIdx="1" presStyleCnt="4"/>
      <dgm:spPr/>
      <dgm:t>
        <a:bodyPr/>
        <a:lstStyle/>
        <a:p>
          <a:endParaRPr lang="en-US"/>
        </a:p>
      </dgm:t>
    </dgm:pt>
    <dgm:pt modelId="{E3641575-23A3-4938-9FC5-994BB7B121B3}" type="pres">
      <dgm:prSet presAssocID="{99691658-7A16-4102-8B6F-C4565BBF5EC5}" presName="childShape" presStyleCnt="0"/>
      <dgm:spPr/>
    </dgm:pt>
    <dgm:pt modelId="{414C64C9-B061-4CF1-A6A1-5C3F114D8910}" type="pres">
      <dgm:prSet presAssocID="{918D2169-93D0-45CD-A347-4702B48E9C15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08DBAD5-C556-48EE-933C-A343B703FE6D}" type="pres">
      <dgm:prSet presAssocID="{E463ECF8-AA3F-4F1F-89E1-0987E79C5D55}" presName="childText" presStyleLbl="bgAcc1" presStyleIdx="1" presStyleCnt="4" custScaleX="124737" custLinFactNeighborX="27061" custLinFactNeighborY="-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5A27-B9F3-44E2-8228-DFA8FF194375}" type="pres">
      <dgm:prSet presAssocID="{3B537CCA-E903-413A-BF50-EFDA5A70A35B}" presName="root" presStyleCnt="0"/>
      <dgm:spPr/>
    </dgm:pt>
    <dgm:pt modelId="{1195FDBF-64EE-4928-8FA4-862F54B332F0}" type="pres">
      <dgm:prSet presAssocID="{3B537CCA-E903-413A-BF50-EFDA5A70A35B}" presName="rootComposite" presStyleCnt="0"/>
      <dgm:spPr/>
    </dgm:pt>
    <dgm:pt modelId="{D3E8B9A4-09D6-4DB9-A326-CE26DFA3AA65}" type="pres">
      <dgm:prSet presAssocID="{3B537CCA-E903-413A-BF50-EFDA5A70A35B}" presName="rootText" presStyleLbl="node1" presStyleIdx="2" presStyleCnt="4" custLinFactNeighborX="25359" custLinFactNeighborY="1554"/>
      <dgm:spPr/>
      <dgm:t>
        <a:bodyPr/>
        <a:lstStyle/>
        <a:p>
          <a:endParaRPr lang="en-US"/>
        </a:p>
      </dgm:t>
    </dgm:pt>
    <dgm:pt modelId="{9EC2BF2B-4336-4A7D-85D1-C5A7AFFB7133}" type="pres">
      <dgm:prSet presAssocID="{3B537CCA-E903-413A-BF50-EFDA5A70A35B}" presName="rootConnector" presStyleLbl="node1" presStyleIdx="2" presStyleCnt="4"/>
      <dgm:spPr/>
      <dgm:t>
        <a:bodyPr/>
        <a:lstStyle/>
        <a:p>
          <a:endParaRPr lang="en-US"/>
        </a:p>
      </dgm:t>
    </dgm:pt>
    <dgm:pt modelId="{C743557B-7E56-4DB4-A02E-448B4D3D1AD6}" type="pres">
      <dgm:prSet presAssocID="{3B537CCA-E903-413A-BF50-EFDA5A70A35B}" presName="childShape" presStyleCnt="0"/>
      <dgm:spPr/>
    </dgm:pt>
    <dgm:pt modelId="{88E664DA-EE48-40BE-A460-87CDA4F27E3B}" type="pres">
      <dgm:prSet presAssocID="{4A2A2CC4-CA94-447E-B7DD-E61E0D05D0D0}" presName="Name13" presStyleLbl="parChTrans1D2" presStyleIdx="2" presStyleCnt="4"/>
      <dgm:spPr/>
      <dgm:t>
        <a:bodyPr/>
        <a:lstStyle/>
        <a:p>
          <a:endParaRPr lang="en-US"/>
        </a:p>
      </dgm:t>
    </dgm:pt>
    <dgm:pt modelId="{72AB6CF2-4560-4EBD-B856-13AC4C6810D6}" type="pres">
      <dgm:prSet presAssocID="{740CD88E-D8DF-4A75-9FE7-C69C116A90DF}" presName="childText" presStyleLbl="bgAcc1" presStyleIdx="2" presStyleCnt="4" custScaleX="124737" custLinFactNeighborX="56314" custLinFactNeighborY="-10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833C4-ED6D-4441-BD76-8B2B1A342B1F}" type="pres">
      <dgm:prSet presAssocID="{F826B7AB-EEF8-4D38-AF31-F690EAACB626}" presName="root" presStyleCnt="0"/>
      <dgm:spPr/>
    </dgm:pt>
    <dgm:pt modelId="{9E9DC77B-27B2-45EA-857D-02CC522D0AD2}" type="pres">
      <dgm:prSet presAssocID="{F826B7AB-EEF8-4D38-AF31-F690EAACB626}" presName="rootComposite" presStyleCnt="0"/>
      <dgm:spPr/>
    </dgm:pt>
    <dgm:pt modelId="{B493CE95-F1DC-45A6-AA7D-CBFED16A1A36}" type="pres">
      <dgm:prSet presAssocID="{F826B7AB-EEF8-4D38-AF31-F690EAACB626}" presName="rootText" presStyleLbl="node1" presStyleIdx="3" presStyleCnt="4" custLinFactNeighborX="56330" custLinFactNeighborY="-138"/>
      <dgm:spPr/>
      <dgm:t>
        <a:bodyPr/>
        <a:lstStyle/>
        <a:p>
          <a:endParaRPr lang="en-US"/>
        </a:p>
      </dgm:t>
    </dgm:pt>
    <dgm:pt modelId="{00B06A2A-EA0A-4F3C-A2F2-1C20FD5557D6}" type="pres">
      <dgm:prSet presAssocID="{F826B7AB-EEF8-4D38-AF31-F690EAACB626}" presName="rootConnector" presStyleLbl="node1" presStyleIdx="3" presStyleCnt="4"/>
      <dgm:spPr/>
      <dgm:t>
        <a:bodyPr/>
        <a:lstStyle/>
        <a:p>
          <a:endParaRPr lang="en-US"/>
        </a:p>
      </dgm:t>
    </dgm:pt>
    <dgm:pt modelId="{3E0C2CB8-003A-4CD0-99A8-CF3DCC7CCDB2}" type="pres">
      <dgm:prSet presAssocID="{F826B7AB-EEF8-4D38-AF31-F690EAACB626}" presName="childShape" presStyleCnt="0"/>
      <dgm:spPr/>
    </dgm:pt>
    <dgm:pt modelId="{7BCA67B4-1087-4161-880B-2309774B7079}" type="pres">
      <dgm:prSet presAssocID="{393A9FCC-FA01-48F6-8039-143E995A822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74F4F493-9E03-4848-BF26-037D4E44D723}" type="pres">
      <dgm:prSet presAssocID="{C729A0E6-EE0D-4EB0-B825-0A0BF4AE3691}" presName="childText" presStyleLbl="bgAcc1" presStyleIdx="3" presStyleCnt="4" custScaleX="124737" custLinFactX="5027" custLinFactNeighborX="100000" custLinFactNeighborY="-11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DDF7C3-E5BE-4372-BD2F-0FAB057B27B7}" srcId="{13E8BDD6-316A-465E-95E1-F4F9F3DBB27F}" destId="{9BC7DD67-00CE-4B25-8BC4-1376F6402C5A}" srcOrd="0" destOrd="0" parTransId="{6C7F45AD-4E36-498C-B6AC-DA75646CFBD6}" sibTransId="{C65C4938-0D36-4145-8B2B-4B36725211F8}"/>
    <dgm:cxn modelId="{578D278B-0035-4B6D-AEDD-0CF8A893824E}" type="presOf" srcId="{A25FBB42-F0A8-4E7C-A2C6-1E887066D098}" destId="{AAD803D6-CA1A-4B71-B2EB-40624DB92AB4}" srcOrd="0" destOrd="0" presId="urn:microsoft.com/office/officeart/2005/8/layout/hierarchy3"/>
    <dgm:cxn modelId="{2186F0A1-6F87-4759-AFE4-0219670BD766}" type="presOf" srcId="{918D2169-93D0-45CD-A347-4702B48E9C15}" destId="{414C64C9-B061-4CF1-A6A1-5C3F114D8910}" srcOrd="0" destOrd="0" presId="urn:microsoft.com/office/officeart/2005/8/layout/hierarchy3"/>
    <dgm:cxn modelId="{25652188-460D-426D-8AA9-5027E7357160}" type="presOf" srcId="{9BC7DD67-00CE-4B25-8BC4-1376F6402C5A}" destId="{3D61FCD9-7189-47BD-B95F-9DEE99AE7BE3}" srcOrd="1" destOrd="0" presId="urn:microsoft.com/office/officeart/2005/8/layout/hierarchy3"/>
    <dgm:cxn modelId="{6B80780E-2E2C-4192-BD46-1FF39E036A45}" srcId="{13E8BDD6-316A-465E-95E1-F4F9F3DBB27F}" destId="{3B537CCA-E903-413A-BF50-EFDA5A70A35B}" srcOrd="2" destOrd="0" parTransId="{3FE33152-6507-489F-8AA0-B1E8627674C3}" sibTransId="{E3497B56-5881-434F-A045-1B2B8C7C9D20}"/>
    <dgm:cxn modelId="{97134F03-2096-4B06-8028-DA76E482787C}" type="presOf" srcId="{F826B7AB-EEF8-4D38-AF31-F690EAACB626}" destId="{00B06A2A-EA0A-4F3C-A2F2-1C20FD5557D6}" srcOrd="1" destOrd="0" presId="urn:microsoft.com/office/officeart/2005/8/layout/hierarchy3"/>
    <dgm:cxn modelId="{8C1E38A8-B42D-4E33-BE5F-CCFB8ACFC0DB}" type="presOf" srcId="{3B537CCA-E903-413A-BF50-EFDA5A70A35B}" destId="{D3E8B9A4-09D6-4DB9-A326-CE26DFA3AA65}" srcOrd="0" destOrd="0" presId="urn:microsoft.com/office/officeart/2005/8/layout/hierarchy3"/>
    <dgm:cxn modelId="{D741F801-C6EF-422E-A76E-95918056847B}" srcId="{13E8BDD6-316A-465E-95E1-F4F9F3DBB27F}" destId="{F826B7AB-EEF8-4D38-AF31-F690EAACB626}" srcOrd="3" destOrd="0" parTransId="{57E04A7F-4696-4B8D-BDA6-78B025FE63FE}" sibTransId="{367E0574-60D5-4896-9CC1-0FCBE445573B}"/>
    <dgm:cxn modelId="{06ACC781-5FB2-493C-8514-950F07042E43}" type="presOf" srcId="{740CD88E-D8DF-4A75-9FE7-C69C116A90DF}" destId="{72AB6CF2-4560-4EBD-B856-13AC4C6810D6}" srcOrd="0" destOrd="0" presId="urn:microsoft.com/office/officeart/2005/8/layout/hierarchy3"/>
    <dgm:cxn modelId="{B99379B0-81AC-42EF-8C39-4759961C7624}" type="presOf" srcId="{99691658-7A16-4102-8B6F-C4565BBF5EC5}" destId="{AFFDF844-DC7F-4495-A7F5-102B74A6311C}" srcOrd="1" destOrd="0" presId="urn:microsoft.com/office/officeart/2005/8/layout/hierarchy3"/>
    <dgm:cxn modelId="{77E5A426-E7F1-4314-972F-5197E069AC0C}" type="presOf" srcId="{13E8BDD6-316A-465E-95E1-F4F9F3DBB27F}" destId="{968E3454-4C1E-4CE5-B43F-37E5B2C415CF}" srcOrd="0" destOrd="0" presId="urn:microsoft.com/office/officeart/2005/8/layout/hierarchy3"/>
    <dgm:cxn modelId="{AC72010A-DC75-4CFE-9981-9CF524FB5028}" type="presOf" srcId="{393A9FCC-FA01-48F6-8039-143E995A8223}" destId="{7BCA67B4-1087-4161-880B-2309774B7079}" srcOrd="0" destOrd="0" presId="urn:microsoft.com/office/officeart/2005/8/layout/hierarchy3"/>
    <dgm:cxn modelId="{4A6EE50A-E2E1-4751-8E8C-51C2F2EC2CF4}" type="presOf" srcId="{F826B7AB-EEF8-4D38-AF31-F690EAACB626}" destId="{B493CE95-F1DC-45A6-AA7D-CBFED16A1A36}" srcOrd="0" destOrd="0" presId="urn:microsoft.com/office/officeart/2005/8/layout/hierarchy3"/>
    <dgm:cxn modelId="{E773A1BD-0DE6-44D4-804C-C0C96311E69D}" type="presOf" srcId="{9BC7DD67-00CE-4B25-8BC4-1376F6402C5A}" destId="{8C3F582E-B52B-4E97-A3E5-11359F53510E}" srcOrd="0" destOrd="0" presId="urn:microsoft.com/office/officeart/2005/8/layout/hierarchy3"/>
    <dgm:cxn modelId="{908AEDF6-8E91-45B7-8589-07DC71F700A7}" srcId="{13E8BDD6-316A-465E-95E1-F4F9F3DBB27F}" destId="{99691658-7A16-4102-8B6F-C4565BBF5EC5}" srcOrd="1" destOrd="0" parTransId="{9E622CEE-A739-4859-A1C3-FBF5177CA0F1}" sibTransId="{45AC30A4-8D54-4E39-92A9-CC2B6A32D196}"/>
    <dgm:cxn modelId="{1A8C647E-1E11-4B7E-B205-D401BD80007F}" type="presOf" srcId="{4A2A2CC4-CA94-447E-B7DD-E61E0D05D0D0}" destId="{88E664DA-EE48-40BE-A460-87CDA4F27E3B}" srcOrd="0" destOrd="0" presId="urn:microsoft.com/office/officeart/2005/8/layout/hierarchy3"/>
    <dgm:cxn modelId="{C38EAB10-3727-46EE-B458-CF257A12B3DB}" type="presOf" srcId="{C729A0E6-EE0D-4EB0-B825-0A0BF4AE3691}" destId="{74F4F493-9E03-4848-BF26-037D4E44D723}" srcOrd="0" destOrd="0" presId="urn:microsoft.com/office/officeart/2005/8/layout/hierarchy3"/>
    <dgm:cxn modelId="{508CE67C-96A6-4D4E-AFD1-774825244D6D}" srcId="{99691658-7A16-4102-8B6F-C4565BBF5EC5}" destId="{E463ECF8-AA3F-4F1F-89E1-0987E79C5D55}" srcOrd="0" destOrd="0" parTransId="{918D2169-93D0-45CD-A347-4702B48E9C15}" sibTransId="{4F8E0848-838D-4B5F-9F29-B1C9ABF18458}"/>
    <dgm:cxn modelId="{A0FE0190-DAAD-43BD-A275-815C84E7EEAC}" type="presOf" srcId="{E463ECF8-AA3F-4F1F-89E1-0987E79C5D55}" destId="{808DBAD5-C556-48EE-933C-A343B703FE6D}" srcOrd="0" destOrd="0" presId="urn:microsoft.com/office/officeart/2005/8/layout/hierarchy3"/>
    <dgm:cxn modelId="{A31E3C12-B2FC-4C62-B93F-3C91A6703AA8}" type="presOf" srcId="{09C9BBC6-F449-43E7-B46A-8097F66C5E8C}" destId="{62018CD9-57F5-45F5-A2E0-54CB2F1E0615}" srcOrd="0" destOrd="0" presId="urn:microsoft.com/office/officeart/2005/8/layout/hierarchy3"/>
    <dgm:cxn modelId="{9FCEBFBC-5A18-47D7-ACEE-43116B5935D8}" srcId="{F826B7AB-EEF8-4D38-AF31-F690EAACB626}" destId="{C729A0E6-EE0D-4EB0-B825-0A0BF4AE3691}" srcOrd="0" destOrd="0" parTransId="{393A9FCC-FA01-48F6-8039-143E995A8223}" sibTransId="{B4457669-8A19-4F38-BBC1-CA8B264155C4}"/>
    <dgm:cxn modelId="{DD397777-E28F-44C3-AB3E-F77372129B4E}" srcId="{3B537CCA-E903-413A-BF50-EFDA5A70A35B}" destId="{740CD88E-D8DF-4A75-9FE7-C69C116A90DF}" srcOrd="0" destOrd="0" parTransId="{4A2A2CC4-CA94-447E-B7DD-E61E0D05D0D0}" sibTransId="{C737E007-E3D4-476A-B54D-0EA893699EDF}"/>
    <dgm:cxn modelId="{8511CD0F-73A3-470C-9024-34D2079DB5B6}" srcId="{9BC7DD67-00CE-4B25-8BC4-1376F6402C5A}" destId="{A25FBB42-F0A8-4E7C-A2C6-1E887066D098}" srcOrd="0" destOrd="0" parTransId="{09C9BBC6-F449-43E7-B46A-8097F66C5E8C}" sibTransId="{4A2F1E0C-8817-4940-8FD8-DCF33A8B0CEB}"/>
    <dgm:cxn modelId="{5540F76E-3A0E-4863-9409-FD2B0ADA7DE4}" type="presOf" srcId="{99691658-7A16-4102-8B6F-C4565BBF5EC5}" destId="{B86602BE-6A97-4C2A-8C3B-91249372AEC2}" srcOrd="0" destOrd="0" presId="urn:microsoft.com/office/officeart/2005/8/layout/hierarchy3"/>
    <dgm:cxn modelId="{353A4B31-3C86-4992-9DF2-CA608575E9F5}" type="presOf" srcId="{3B537CCA-E903-413A-BF50-EFDA5A70A35B}" destId="{9EC2BF2B-4336-4A7D-85D1-C5A7AFFB7133}" srcOrd="1" destOrd="0" presId="urn:microsoft.com/office/officeart/2005/8/layout/hierarchy3"/>
    <dgm:cxn modelId="{E126F5F3-4294-488E-B0FB-18784022D09F}" type="presParOf" srcId="{968E3454-4C1E-4CE5-B43F-37E5B2C415CF}" destId="{F31D13CA-8F8A-429D-970E-43845ADED674}" srcOrd="0" destOrd="0" presId="urn:microsoft.com/office/officeart/2005/8/layout/hierarchy3"/>
    <dgm:cxn modelId="{4C0357B8-46FC-4D11-B530-B6BDC72E71CD}" type="presParOf" srcId="{F31D13CA-8F8A-429D-970E-43845ADED674}" destId="{FB55CA9E-F95B-4934-851F-36876503CA24}" srcOrd="0" destOrd="0" presId="urn:microsoft.com/office/officeart/2005/8/layout/hierarchy3"/>
    <dgm:cxn modelId="{B63347E0-BEE3-4F47-8F20-50A1DAC34777}" type="presParOf" srcId="{FB55CA9E-F95B-4934-851F-36876503CA24}" destId="{8C3F582E-B52B-4E97-A3E5-11359F53510E}" srcOrd="0" destOrd="0" presId="urn:microsoft.com/office/officeart/2005/8/layout/hierarchy3"/>
    <dgm:cxn modelId="{B9FB3D2B-71EB-4F26-B222-012836E17668}" type="presParOf" srcId="{FB55CA9E-F95B-4934-851F-36876503CA24}" destId="{3D61FCD9-7189-47BD-B95F-9DEE99AE7BE3}" srcOrd="1" destOrd="0" presId="urn:microsoft.com/office/officeart/2005/8/layout/hierarchy3"/>
    <dgm:cxn modelId="{6CE3B38C-0BE5-4FB1-8D9F-75FF653E97C8}" type="presParOf" srcId="{F31D13CA-8F8A-429D-970E-43845ADED674}" destId="{C732154D-A32F-4D07-936C-5170F7BA3DB5}" srcOrd="1" destOrd="0" presId="urn:microsoft.com/office/officeart/2005/8/layout/hierarchy3"/>
    <dgm:cxn modelId="{5B7D3FA7-8891-4237-B03A-E6B0C9F08F9C}" type="presParOf" srcId="{C732154D-A32F-4D07-936C-5170F7BA3DB5}" destId="{62018CD9-57F5-45F5-A2E0-54CB2F1E0615}" srcOrd="0" destOrd="0" presId="urn:microsoft.com/office/officeart/2005/8/layout/hierarchy3"/>
    <dgm:cxn modelId="{579C8684-72B1-4D73-A60B-CB7FC28C8CF0}" type="presParOf" srcId="{C732154D-A32F-4D07-936C-5170F7BA3DB5}" destId="{AAD803D6-CA1A-4B71-B2EB-40624DB92AB4}" srcOrd="1" destOrd="0" presId="urn:microsoft.com/office/officeart/2005/8/layout/hierarchy3"/>
    <dgm:cxn modelId="{2A460BA9-38B9-453C-95FE-919C8BE5225D}" type="presParOf" srcId="{968E3454-4C1E-4CE5-B43F-37E5B2C415CF}" destId="{FBDFBA97-D0E0-45A1-A294-56F6F3B3EE75}" srcOrd="1" destOrd="0" presId="urn:microsoft.com/office/officeart/2005/8/layout/hierarchy3"/>
    <dgm:cxn modelId="{2423916D-EB19-4986-B862-2D6035C72B56}" type="presParOf" srcId="{FBDFBA97-D0E0-45A1-A294-56F6F3B3EE75}" destId="{483556C9-B4EF-4AEA-99B8-BE5AB7A2A59E}" srcOrd="0" destOrd="0" presId="urn:microsoft.com/office/officeart/2005/8/layout/hierarchy3"/>
    <dgm:cxn modelId="{86BA8671-E960-488D-97C3-433766A511FF}" type="presParOf" srcId="{483556C9-B4EF-4AEA-99B8-BE5AB7A2A59E}" destId="{B86602BE-6A97-4C2A-8C3B-91249372AEC2}" srcOrd="0" destOrd="0" presId="urn:microsoft.com/office/officeart/2005/8/layout/hierarchy3"/>
    <dgm:cxn modelId="{8E838760-1E97-49F7-B852-E93C467D3451}" type="presParOf" srcId="{483556C9-B4EF-4AEA-99B8-BE5AB7A2A59E}" destId="{AFFDF844-DC7F-4495-A7F5-102B74A6311C}" srcOrd="1" destOrd="0" presId="urn:microsoft.com/office/officeart/2005/8/layout/hierarchy3"/>
    <dgm:cxn modelId="{591754F1-9F1A-4933-9F58-1496F5A5C71F}" type="presParOf" srcId="{FBDFBA97-D0E0-45A1-A294-56F6F3B3EE75}" destId="{E3641575-23A3-4938-9FC5-994BB7B121B3}" srcOrd="1" destOrd="0" presId="urn:microsoft.com/office/officeart/2005/8/layout/hierarchy3"/>
    <dgm:cxn modelId="{46EF8976-BC0B-410D-9803-98D51921D424}" type="presParOf" srcId="{E3641575-23A3-4938-9FC5-994BB7B121B3}" destId="{414C64C9-B061-4CF1-A6A1-5C3F114D8910}" srcOrd="0" destOrd="0" presId="urn:microsoft.com/office/officeart/2005/8/layout/hierarchy3"/>
    <dgm:cxn modelId="{7D4E4E45-4E2B-4352-9991-FD069FB5B891}" type="presParOf" srcId="{E3641575-23A3-4938-9FC5-994BB7B121B3}" destId="{808DBAD5-C556-48EE-933C-A343B703FE6D}" srcOrd="1" destOrd="0" presId="urn:microsoft.com/office/officeart/2005/8/layout/hierarchy3"/>
    <dgm:cxn modelId="{96F18BB0-6100-4538-8560-6786F72B5140}" type="presParOf" srcId="{968E3454-4C1E-4CE5-B43F-37E5B2C415CF}" destId="{0BEB5A27-B9F3-44E2-8228-DFA8FF194375}" srcOrd="2" destOrd="0" presId="urn:microsoft.com/office/officeart/2005/8/layout/hierarchy3"/>
    <dgm:cxn modelId="{C1F43625-7ED7-443A-8D78-C9D12616965C}" type="presParOf" srcId="{0BEB5A27-B9F3-44E2-8228-DFA8FF194375}" destId="{1195FDBF-64EE-4928-8FA4-862F54B332F0}" srcOrd="0" destOrd="0" presId="urn:microsoft.com/office/officeart/2005/8/layout/hierarchy3"/>
    <dgm:cxn modelId="{D258606C-4BD0-4A47-A8DC-005EEFCEEECC}" type="presParOf" srcId="{1195FDBF-64EE-4928-8FA4-862F54B332F0}" destId="{D3E8B9A4-09D6-4DB9-A326-CE26DFA3AA65}" srcOrd="0" destOrd="0" presId="urn:microsoft.com/office/officeart/2005/8/layout/hierarchy3"/>
    <dgm:cxn modelId="{5A79D247-77A5-4D78-AE55-B0779160D7A7}" type="presParOf" srcId="{1195FDBF-64EE-4928-8FA4-862F54B332F0}" destId="{9EC2BF2B-4336-4A7D-85D1-C5A7AFFB7133}" srcOrd="1" destOrd="0" presId="urn:microsoft.com/office/officeart/2005/8/layout/hierarchy3"/>
    <dgm:cxn modelId="{B293125C-B41A-4A20-A955-F7A9ECAEB83D}" type="presParOf" srcId="{0BEB5A27-B9F3-44E2-8228-DFA8FF194375}" destId="{C743557B-7E56-4DB4-A02E-448B4D3D1AD6}" srcOrd="1" destOrd="0" presId="urn:microsoft.com/office/officeart/2005/8/layout/hierarchy3"/>
    <dgm:cxn modelId="{DC1DECE0-4D37-4F70-B320-2C304B5EF656}" type="presParOf" srcId="{C743557B-7E56-4DB4-A02E-448B4D3D1AD6}" destId="{88E664DA-EE48-40BE-A460-87CDA4F27E3B}" srcOrd="0" destOrd="0" presId="urn:microsoft.com/office/officeart/2005/8/layout/hierarchy3"/>
    <dgm:cxn modelId="{EE5E81E4-3EE9-4591-B127-4F8C6DAEA641}" type="presParOf" srcId="{C743557B-7E56-4DB4-A02E-448B4D3D1AD6}" destId="{72AB6CF2-4560-4EBD-B856-13AC4C6810D6}" srcOrd="1" destOrd="0" presId="urn:microsoft.com/office/officeart/2005/8/layout/hierarchy3"/>
    <dgm:cxn modelId="{FB23A18C-0380-48F0-B5DD-B8E4669757F4}" type="presParOf" srcId="{968E3454-4C1E-4CE5-B43F-37E5B2C415CF}" destId="{3AA833C4-ED6D-4441-BD76-8B2B1A342B1F}" srcOrd="3" destOrd="0" presId="urn:microsoft.com/office/officeart/2005/8/layout/hierarchy3"/>
    <dgm:cxn modelId="{98918BCC-70B1-4501-8DF9-9266FCB7BB09}" type="presParOf" srcId="{3AA833C4-ED6D-4441-BD76-8B2B1A342B1F}" destId="{9E9DC77B-27B2-45EA-857D-02CC522D0AD2}" srcOrd="0" destOrd="0" presId="urn:microsoft.com/office/officeart/2005/8/layout/hierarchy3"/>
    <dgm:cxn modelId="{D5ED643C-4E9C-468F-B9D3-2629118B2752}" type="presParOf" srcId="{9E9DC77B-27B2-45EA-857D-02CC522D0AD2}" destId="{B493CE95-F1DC-45A6-AA7D-CBFED16A1A36}" srcOrd="0" destOrd="0" presId="urn:microsoft.com/office/officeart/2005/8/layout/hierarchy3"/>
    <dgm:cxn modelId="{34944913-8EAF-45D4-92AE-32FBF6C63BAD}" type="presParOf" srcId="{9E9DC77B-27B2-45EA-857D-02CC522D0AD2}" destId="{00B06A2A-EA0A-4F3C-A2F2-1C20FD5557D6}" srcOrd="1" destOrd="0" presId="urn:microsoft.com/office/officeart/2005/8/layout/hierarchy3"/>
    <dgm:cxn modelId="{B05ED805-2906-48AF-8C2C-1BCDB6743D66}" type="presParOf" srcId="{3AA833C4-ED6D-4441-BD76-8B2B1A342B1F}" destId="{3E0C2CB8-003A-4CD0-99A8-CF3DCC7CCDB2}" srcOrd="1" destOrd="0" presId="urn:microsoft.com/office/officeart/2005/8/layout/hierarchy3"/>
    <dgm:cxn modelId="{35DBA4F3-D25B-4527-B782-C4526A71DF9F}" type="presParOf" srcId="{3E0C2CB8-003A-4CD0-99A8-CF3DCC7CCDB2}" destId="{7BCA67B4-1087-4161-880B-2309774B7079}" srcOrd="0" destOrd="0" presId="urn:microsoft.com/office/officeart/2005/8/layout/hierarchy3"/>
    <dgm:cxn modelId="{3EBD1902-43B4-4544-8112-6F8F71259158}" type="presParOf" srcId="{3E0C2CB8-003A-4CD0-99A8-CF3DCC7CCDB2}" destId="{74F4F493-9E03-4848-BF26-037D4E44D723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F989BC-FB8C-4630-9A32-9078D954E2F5}" type="doc">
      <dgm:prSet loTypeId="urn:microsoft.com/office/officeart/2005/8/layout/matrix1" loCatId="matrix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24B3882-A677-45A9-B172-1C7D9EA35201}">
      <dgm:prSet phldrT="[Text]" custT="1"/>
      <dgm:spPr/>
      <dgm:t>
        <a:bodyPr/>
        <a:lstStyle/>
        <a:p>
          <a:r>
            <a:rPr lang="en-US" sz="2400" b="1" dirty="0" err="1"/>
            <a:t>Tahun</a:t>
          </a:r>
          <a:r>
            <a:rPr lang="en-US" sz="2400" b="1" dirty="0"/>
            <a:t> 2018</a:t>
          </a:r>
        </a:p>
      </dgm:t>
    </dgm:pt>
    <dgm:pt modelId="{6A0F0B57-14B4-4E23-96ED-D619A2B3BB4C}" type="parTrans" cxnId="{6007C41D-2E88-4FD0-83CF-3A29409EF8AE}">
      <dgm:prSet/>
      <dgm:spPr/>
      <dgm:t>
        <a:bodyPr/>
        <a:lstStyle/>
        <a:p>
          <a:endParaRPr lang="en-US"/>
        </a:p>
      </dgm:t>
    </dgm:pt>
    <dgm:pt modelId="{1F1BA177-8C80-4CF9-A3EB-CEB969DDF2AC}" type="sibTrans" cxnId="{6007C41D-2E88-4FD0-83CF-3A29409EF8AE}">
      <dgm:prSet/>
      <dgm:spPr/>
      <dgm:t>
        <a:bodyPr/>
        <a:lstStyle/>
        <a:p>
          <a:endParaRPr lang="en-US"/>
        </a:p>
      </dgm:t>
    </dgm:pt>
    <dgm:pt modelId="{0594D966-066C-4EE6-B4CF-30644128B33A}">
      <dgm:prSet phldrT="[Text]"/>
      <dgm:spPr/>
      <dgm:t>
        <a:bodyPr/>
        <a:lstStyle/>
        <a:p>
          <a:r>
            <a:rPr lang="en-US" b="1" dirty="0"/>
            <a:t>Program : 6</a:t>
          </a:r>
        </a:p>
        <a:p>
          <a:r>
            <a:rPr lang="en-US" b="1" dirty="0" err="1"/>
            <a:t>Rutin</a:t>
          </a:r>
          <a:r>
            <a:rPr lang="en-US" b="1" dirty="0"/>
            <a:t> : 4 Program</a:t>
          </a:r>
        </a:p>
        <a:p>
          <a:r>
            <a:rPr lang="en-US" b="1" dirty="0" err="1"/>
            <a:t>Wajib</a:t>
          </a:r>
          <a:r>
            <a:rPr lang="en-US" b="1" dirty="0"/>
            <a:t> : 2 Program</a:t>
          </a:r>
        </a:p>
      </dgm:t>
    </dgm:pt>
    <dgm:pt modelId="{6340A3D1-1973-4DC6-B502-D50EC25F952B}" type="parTrans" cxnId="{97285785-2279-4ADC-A416-5222350BDEC5}">
      <dgm:prSet/>
      <dgm:spPr/>
      <dgm:t>
        <a:bodyPr/>
        <a:lstStyle/>
        <a:p>
          <a:endParaRPr lang="en-US"/>
        </a:p>
      </dgm:t>
    </dgm:pt>
    <dgm:pt modelId="{737D2BC6-D6C2-444E-8EB9-38EE3B1EC57C}" type="sibTrans" cxnId="{97285785-2279-4ADC-A416-5222350BDEC5}">
      <dgm:prSet/>
      <dgm:spPr/>
      <dgm:t>
        <a:bodyPr/>
        <a:lstStyle/>
        <a:p>
          <a:endParaRPr lang="en-US"/>
        </a:p>
      </dgm:t>
    </dgm:pt>
    <dgm:pt modelId="{E4D8B058-F560-47A5-92F4-B9125C13A10E}">
      <dgm:prSet phldrT="[Text]"/>
      <dgm:spPr/>
      <dgm:t>
        <a:bodyPr/>
        <a:lstStyle/>
        <a:p>
          <a:r>
            <a:rPr lang="en-US" b="1" dirty="0" err="1"/>
            <a:t>Kegiatan</a:t>
          </a:r>
          <a:r>
            <a:rPr lang="en-US" b="1" dirty="0"/>
            <a:t> : 23 </a:t>
          </a:r>
        </a:p>
        <a:p>
          <a:r>
            <a:rPr lang="en-US" b="1" dirty="0" err="1"/>
            <a:t>Rutin</a:t>
          </a:r>
          <a:r>
            <a:rPr lang="en-US" b="1" dirty="0"/>
            <a:t> : 7 </a:t>
          </a:r>
          <a:r>
            <a:rPr lang="en-US" b="1" dirty="0" err="1"/>
            <a:t>kegiatan</a:t>
          </a:r>
          <a:endParaRPr lang="en-US" b="1" dirty="0"/>
        </a:p>
        <a:p>
          <a:r>
            <a:rPr lang="en-US" b="1" dirty="0" err="1"/>
            <a:t>Wajib</a:t>
          </a:r>
          <a:r>
            <a:rPr lang="en-US" b="1" dirty="0"/>
            <a:t> : 16 </a:t>
          </a:r>
          <a:r>
            <a:rPr lang="en-US" b="1" dirty="0" err="1"/>
            <a:t>kegiatan</a:t>
          </a:r>
          <a:endParaRPr lang="en-US" b="1" dirty="0"/>
        </a:p>
      </dgm:t>
    </dgm:pt>
    <dgm:pt modelId="{D0DA612C-6184-42BE-897B-0D73ADD0ED19}" type="parTrans" cxnId="{6F0D74E7-0DDA-40E2-9070-8527A61DAE87}">
      <dgm:prSet/>
      <dgm:spPr/>
      <dgm:t>
        <a:bodyPr/>
        <a:lstStyle/>
        <a:p>
          <a:endParaRPr lang="en-US"/>
        </a:p>
      </dgm:t>
    </dgm:pt>
    <dgm:pt modelId="{D7D449C2-78DF-499C-BBFA-7955C4D24DC1}" type="sibTrans" cxnId="{6F0D74E7-0DDA-40E2-9070-8527A61DAE87}">
      <dgm:prSet/>
      <dgm:spPr/>
      <dgm:t>
        <a:bodyPr/>
        <a:lstStyle/>
        <a:p>
          <a:endParaRPr lang="en-US"/>
        </a:p>
      </dgm:t>
    </dgm:pt>
    <dgm:pt modelId="{CBAAE841-1834-4F68-A3C4-E3FDFAE37B06}">
      <dgm:prSet phldrT="[Text]"/>
      <dgm:spPr/>
      <dgm:t>
        <a:bodyPr/>
        <a:lstStyle/>
        <a:p>
          <a:r>
            <a:rPr lang="en-US" b="1" dirty="0" err="1"/>
            <a:t>Anggaran</a:t>
          </a:r>
          <a:endParaRPr lang="en-US" b="1" dirty="0"/>
        </a:p>
        <a:p>
          <a:r>
            <a:rPr lang="en-US" b="1" dirty="0" err="1"/>
            <a:t>Rp</a:t>
          </a:r>
          <a:r>
            <a:rPr lang="en-US" b="1" dirty="0"/>
            <a:t>. 1.882.236.516</a:t>
          </a:r>
        </a:p>
      </dgm:t>
    </dgm:pt>
    <dgm:pt modelId="{A324441F-1BCA-4244-8D20-AAB23AFC73EF}" type="parTrans" cxnId="{8A51FF2C-F9B1-4CE1-9251-27A574EA02A1}">
      <dgm:prSet/>
      <dgm:spPr/>
      <dgm:t>
        <a:bodyPr/>
        <a:lstStyle/>
        <a:p>
          <a:endParaRPr lang="en-US"/>
        </a:p>
      </dgm:t>
    </dgm:pt>
    <dgm:pt modelId="{BDF3BF9D-684F-4F97-8521-F647105D1899}" type="sibTrans" cxnId="{8A51FF2C-F9B1-4CE1-9251-27A574EA02A1}">
      <dgm:prSet/>
      <dgm:spPr/>
      <dgm:t>
        <a:bodyPr/>
        <a:lstStyle/>
        <a:p>
          <a:endParaRPr lang="en-US"/>
        </a:p>
      </dgm:t>
    </dgm:pt>
    <dgm:pt modelId="{AF3F15FF-88EF-4900-BDA4-83784490F1CC}">
      <dgm:prSet phldrT="[Text]"/>
      <dgm:spPr/>
      <dgm:t>
        <a:bodyPr/>
        <a:lstStyle/>
        <a:p>
          <a:r>
            <a:rPr lang="en-US" b="1" dirty="0" err="1"/>
            <a:t>Realisasi</a:t>
          </a:r>
          <a:r>
            <a:rPr lang="en-US" b="1" dirty="0"/>
            <a:t> (</a:t>
          </a:r>
          <a:r>
            <a:rPr lang="en-US" b="1" dirty="0" err="1"/>
            <a:t>akhir</a:t>
          </a:r>
          <a:r>
            <a:rPr lang="en-US" b="1" dirty="0"/>
            <a:t> </a:t>
          </a:r>
          <a:r>
            <a:rPr lang="en-US" b="1" dirty="0" err="1"/>
            <a:t>Juli</a:t>
          </a:r>
          <a:r>
            <a:rPr lang="en-US" b="1" dirty="0"/>
            <a:t>)</a:t>
          </a:r>
        </a:p>
        <a:p>
          <a:r>
            <a:rPr lang="en-US" b="1" dirty="0"/>
            <a:t>Rp. </a:t>
          </a:r>
          <a:r>
            <a:rPr lang="en-US" b="1" dirty="0" smtClean="0"/>
            <a:t>663.671.030</a:t>
          </a:r>
          <a:endParaRPr lang="id-ID" b="1" dirty="0" smtClean="0"/>
        </a:p>
        <a:p>
          <a:r>
            <a:rPr lang="id-ID" b="1" dirty="0" smtClean="0"/>
            <a:t>35%</a:t>
          </a:r>
          <a:endParaRPr lang="en-US" b="1" dirty="0"/>
        </a:p>
      </dgm:t>
    </dgm:pt>
    <dgm:pt modelId="{702144C9-6DA8-49B6-AD6E-47CE7EBFE590}" type="parTrans" cxnId="{62B7A7A0-680B-46CB-8CF8-76E3C1DBF12D}">
      <dgm:prSet/>
      <dgm:spPr/>
      <dgm:t>
        <a:bodyPr/>
        <a:lstStyle/>
        <a:p>
          <a:endParaRPr lang="en-US"/>
        </a:p>
      </dgm:t>
    </dgm:pt>
    <dgm:pt modelId="{032450FA-7140-45D6-995F-F94C93B25B50}" type="sibTrans" cxnId="{62B7A7A0-680B-46CB-8CF8-76E3C1DBF12D}">
      <dgm:prSet/>
      <dgm:spPr/>
      <dgm:t>
        <a:bodyPr/>
        <a:lstStyle/>
        <a:p>
          <a:endParaRPr lang="en-US"/>
        </a:p>
      </dgm:t>
    </dgm:pt>
    <dgm:pt modelId="{E037E9D9-234B-4B18-88FC-2EA50C0AEF6F}" type="pres">
      <dgm:prSet presAssocID="{DDF989BC-FB8C-4630-9A32-9078D954E2F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BE53AB-64A4-447A-9862-ACA45160D9A4}" type="pres">
      <dgm:prSet presAssocID="{DDF989BC-FB8C-4630-9A32-9078D954E2F5}" presName="matrix" presStyleCnt="0"/>
      <dgm:spPr/>
    </dgm:pt>
    <dgm:pt modelId="{E1EE80EB-A48F-4A84-A85F-BE7C3A0AD413}" type="pres">
      <dgm:prSet presAssocID="{DDF989BC-FB8C-4630-9A32-9078D954E2F5}" presName="tile1" presStyleLbl="node1" presStyleIdx="0" presStyleCnt="4" custLinFactNeighborX="-2465" custLinFactNeighborY="-42935"/>
      <dgm:spPr/>
      <dgm:t>
        <a:bodyPr/>
        <a:lstStyle/>
        <a:p>
          <a:endParaRPr lang="en-US"/>
        </a:p>
      </dgm:t>
    </dgm:pt>
    <dgm:pt modelId="{23BE5B16-395C-42A9-8754-B21363684ECB}" type="pres">
      <dgm:prSet presAssocID="{DDF989BC-FB8C-4630-9A32-9078D954E2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410A2-2DE6-4E1E-BEC8-50DB2AE42BF3}" type="pres">
      <dgm:prSet presAssocID="{DDF989BC-FB8C-4630-9A32-9078D954E2F5}" presName="tile2" presStyleLbl="node1" presStyleIdx="1" presStyleCnt="4" custLinFactNeighborX="-440" custLinFactNeighborY="968"/>
      <dgm:spPr/>
      <dgm:t>
        <a:bodyPr/>
        <a:lstStyle/>
        <a:p>
          <a:endParaRPr lang="en-US"/>
        </a:p>
      </dgm:t>
    </dgm:pt>
    <dgm:pt modelId="{B0837F2A-0BFE-4E88-9A16-8838C3D1365B}" type="pres">
      <dgm:prSet presAssocID="{DDF989BC-FB8C-4630-9A32-9078D954E2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3F257-E41F-412B-B8CF-BEE59BD10D90}" type="pres">
      <dgm:prSet presAssocID="{DDF989BC-FB8C-4630-9A32-9078D954E2F5}" presName="tile3" presStyleLbl="node1" presStyleIdx="2" presStyleCnt="4"/>
      <dgm:spPr/>
      <dgm:t>
        <a:bodyPr/>
        <a:lstStyle/>
        <a:p>
          <a:endParaRPr lang="en-US"/>
        </a:p>
      </dgm:t>
    </dgm:pt>
    <dgm:pt modelId="{563574DC-0A1E-41F6-9B38-9AE8BF76C2ED}" type="pres">
      <dgm:prSet presAssocID="{DDF989BC-FB8C-4630-9A32-9078D954E2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1F324-67D7-40E0-8B91-1016B248C807}" type="pres">
      <dgm:prSet presAssocID="{DDF989BC-FB8C-4630-9A32-9078D954E2F5}" presName="tile4" presStyleLbl="node1" presStyleIdx="3" presStyleCnt="4" custLinFactNeighborX="2421" custLinFactNeighborY="29138"/>
      <dgm:spPr/>
      <dgm:t>
        <a:bodyPr/>
        <a:lstStyle/>
        <a:p>
          <a:endParaRPr lang="en-US"/>
        </a:p>
      </dgm:t>
    </dgm:pt>
    <dgm:pt modelId="{5FF5F4E1-2A70-40A0-A714-EBEFBE09205C}" type="pres">
      <dgm:prSet presAssocID="{DDF989BC-FB8C-4630-9A32-9078D954E2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CBE40-B0BC-4767-9640-91AC651D894F}" type="pres">
      <dgm:prSet presAssocID="{DDF989BC-FB8C-4630-9A32-9078D954E2F5}" presName="centerTile" presStyleLbl="fgShp" presStyleIdx="0" presStyleCnt="1" custLinFactNeighborY="-182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7285785-2279-4ADC-A416-5222350BDEC5}" srcId="{724B3882-A677-45A9-B172-1C7D9EA35201}" destId="{0594D966-066C-4EE6-B4CF-30644128B33A}" srcOrd="0" destOrd="0" parTransId="{6340A3D1-1973-4DC6-B502-D50EC25F952B}" sibTransId="{737D2BC6-D6C2-444E-8EB9-38EE3B1EC57C}"/>
    <dgm:cxn modelId="{A188129A-B4B4-40B8-ADF9-86B9217B322C}" type="presOf" srcId="{0594D966-066C-4EE6-B4CF-30644128B33A}" destId="{E1EE80EB-A48F-4A84-A85F-BE7C3A0AD413}" srcOrd="0" destOrd="0" presId="urn:microsoft.com/office/officeart/2005/8/layout/matrix1"/>
    <dgm:cxn modelId="{6007C41D-2E88-4FD0-83CF-3A29409EF8AE}" srcId="{DDF989BC-FB8C-4630-9A32-9078D954E2F5}" destId="{724B3882-A677-45A9-B172-1C7D9EA35201}" srcOrd="0" destOrd="0" parTransId="{6A0F0B57-14B4-4E23-96ED-D619A2B3BB4C}" sibTransId="{1F1BA177-8C80-4CF9-A3EB-CEB969DDF2AC}"/>
    <dgm:cxn modelId="{9CB1C491-4103-40A8-8C3E-07CE67F13B28}" type="presOf" srcId="{0594D966-066C-4EE6-B4CF-30644128B33A}" destId="{23BE5B16-395C-42A9-8754-B21363684ECB}" srcOrd="1" destOrd="0" presId="urn:microsoft.com/office/officeart/2005/8/layout/matrix1"/>
    <dgm:cxn modelId="{F249A58D-27E6-4CAD-82C2-F6644BF186BD}" type="presOf" srcId="{AF3F15FF-88EF-4900-BDA4-83784490F1CC}" destId="{5FF5F4E1-2A70-40A0-A714-EBEFBE09205C}" srcOrd="1" destOrd="0" presId="urn:microsoft.com/office/officeart/2005/8/layout/matrix1"/>
    <dgm:cxn modelId="{62B7A7A0-680B-46CB-8CF8-76E3C1DBF12D}" srcId="{724B3882-A677-45A9-B172-1C7D9EA35201}" destId="{AF3F15FF-88EF-4900-BDA4-83784490F1CC}" srcOrd="3" destOrd="0" parTransId="{702144C9-6DA8-49B6-AD6E-47CE7EBFE590}" sibTransId="{032450FA-7140-45D6-995F-F94C93B25B50}"/>
    <dgm:cxn modelId="{BCE7B4FA-666A-424D-9A28-2C0596C8936B}" type="presOf" srcId="{CBAAE841-1834-4F68-A3C4-E3FDFAE37B06}" destId="{7483F257-E41F-412B-B8CF-BEE59BD10D90}" srcOrd="0" destOrd="0" presId="urn:microsoft.com/office/officeart/2005/8/layout/matrix1"/>
    <dgm:cxn modelId="{6F0D74E7-0DDA-40E2-9070-8527A61DAE87}" srcId="{724B3882-A677-45A9-B172-1C7D9EA35201}" destId="{E4D8B058-F560-47A5-92F4-B9125C13A10E}" srcOrd="1" destOrd="0" parTransId="{D0DA612C-6184-42BE-897B-0D73ADD0ED19}" sibTransId="{D7D449C2-78DF-499C-BBFA-7955C4D24DC1}"/>
    <dgm:cxn modelId="{DB6AF7E3-7823-4315-A7F1-F4173E842DB7}" type="presOf" srcId="{AF3F15FF-88EF-4900-BDA4-83784490F1CC}" destId="{DD01F324-67D7-40E0-8B91-1016B248C807}" srcOrd="0" destOrd="0" presId="urn:microsoft.com/office/officeart/2005/8/layout/matrix1"/>
    <dgm:cxn modelId="{A5DF11AD-DE5E-4379-B8BF-D453ACCE9448}" type="presOf" srcId="{CBAAE841-1834-4F68-A3C4-E3FDFAE37B06}" destId="{563574DC-0A1E-41F6-9B38-9AE8BF76C2ED}" srcOrd="1" destOrd="0" presId="urn:microsoft.com/office/officeart/2005/8/layout/matrix1"/>
    <dgm:cxn modelId="{51BF45FC-BA28-4580-A57C-4B39C71D2F10}" type="presOf" srcId="{E4D8B058-F560-47A5-92F4-B9125C13A10E}" destId="{B0837F2A-0BFE-4E88-9A16-8838C3D1365B}" srcOrd="1" destOrd="0" presId="urn:microsoft.com/office/officeart/2005/8/layout/matrix1"/>
    <dgm:cxn modelId="{5ABAEB55-F40C-4E8D-9223-D036F55C840C}" type="presOf" srcId="{DDF989BC-FB8C-4630-9A32-9078D954E2F5}" destId="{E037E9D9-234B-4B18-88FC-2EA50C0AEF6F}" srcOrd="0" destOrd="0" presId="urn:microsoft.com/office/officeart/2005/8/layout/matrix1"/>
    <dgm:cxn modelId="{8A51FF2C-F9B1-4CE1-9251-27A574EA02A1}" srcId="{724B3882-A677-45A9-B172-1C7D9EA35201}" destId="{CBAAE841-1834-4F68-A3C4-E3FDFAE37B06}" srcOrd="2" destOrd="0" parTransId="{A324441F-1BCA-4244-8D20-AAB23AFC73EF}" sibTransId="{BDF3BF9D-684F-4F97-8521-F647105D1899}"/>
    <dgm:cxn modelId="{E610D11F-87A3-439D-AD34-DB44AD65CD4E}" type="presOf" srcId="{E4D8B058-F560-47A5-92F4-B9125C13A10E}" destId="{9CB410A2-2DE6-4E1E-BEC8-50DB2AE42BF3}" srcOrd="0" destOrd="0" presId="urn:microsoft.com/office/officeart/2005/8/layout/matrix1"/>
    <dgm:cxn modelId="{CB9319FA-81D3-474A-952A-80AC2203BDB1}" type="presOf" srcId="{724B3882-A677-45A9-B172-1C7D9EA35201}" destId="{2E4CBE40-B0BC-4767-9640-91AC651D894F}" srcOrd="0" destOrd="0" presId="urn:microsoft.com/office/officeart/2005/8/layout/matrix1"/>
    <dgm:cxn modelId="{545A895B-5C7A-4F36-AA6B-3B28B89D4B8F}" type="presParOf" srcId="{E037E9D9-234B-4B18-88FC-2EA50C0AEF6F}" destId="{19BE53AB-64A4-447A-9862-ACA45160D9A4}" srcOrd="0" destOrd="0" presId="urn:microsoft.com/office/officeart/2005/8/layout/matrix1"/>
    <dgm:cxn modelId="{762B0ACD-1CEE-4E73-AB73-DF7811A71368}" type="presParOf" srcId="{19BE53AB-64A4-447A-9862-ACA45160D9A4}" destId="{E1EE80EB-A48F-4A84-A85F-BE7C3A0AD413}" srcOrd="0" destOrd="0" presId="urn:microsoft.com/office/officeart/2005/8/layout/matrix1"/>
    <dgm:cxn modelId="{3250EED3-49D7-46D6-BCE5-A3F94E1CDBF8}" type="presParOf" srcId="{19BE53AB-64A4-447A-9862-ACA45160D9A4}" destId="{23BE5B16-395C-42A9-8754-B21363684ECB}" srcOrd="1" destOrd="0" presId="urn:microsoft.com/office/officeart/2005/8/layout/matrix1"/>
    <dgm:cxn modelId="{107903C6-E7C2-42F8-B23A-D843045AA992}" type="presParOf" srcId="{19BE53AB-64A4-447A-9862-ACA45160D9A4}" destId="{9CB410A2-2DE6-4E1E-BEC8-50DB2AE42BF3}" srcOrd="2" destOrd="0" presId="urn:microsoft.com/office/officeart/2005/8/layout/matrix1"/>
    <dgm:cxn modelId="{DCEFCD37-1BAC-4EF2-A312-81F54AAD53D1}" type="presParOf" srcId="{19BE53AB-64A4-447A-9862-ACA45160D9A4}" destId="{B0837F2A-0BFE-4E88-9A16-8838C3D1365B}" srcOrd="3" destOrd="0" presId="urn:microsoft.com/office/officeart/2005/8/layout/matrix1"/>
    <dgm:cxn modelId="{8961D208-FCF0-4A52-86A5-FFA6996157F3}" type="presParOf" srcId="{19BE53AB-64A4-447A-9862-ACA45160D9A4}" destId="{7483F257-E41F-412B-B8CF-BEE59BD10D90}" srcOrd="4" destOrd="0" presId="urn:microsoft.com/office/officeart/2005/8/layout/matrix1"/>
    <dgm:cxn modelId="{C886A8C3-EBAA-4AE2-A75B-10BE969CB651}" type="presParOf" srcId="{19BE53AB-64A4-447A-9862-ACA45160D9A4}" destId="{563574DC-0A1E-41F6-9B38-9AE8BF76C2ED}" srcOrd="5" destOrd="0" presId="urn:microsoft.com/office/officeart/2005/8/layout/matrix1"/>
    <dgm:cxn modelId="{2CBCDE92-C143-4D03-8CD8-F9E02B5F1644}" type="presParOf" srcId="{19BE53AB-64A4-447A-9862-ACA45160D9A4}" destId="{DD01F324-67D7-40E0-8B91-1016B248C807}" srcOrd="6" destOrd="0" presId="urn:microsoft.com/office/officeart/2005/8/layout/matrix1"/>
    <dgm:cxn modelId="{DE68EF9C-7869-4A49-A1F2-39523CB7B912}" type="presParOf" srcId="{19BE53AB-64A4-447A-9862-ACA45160D9A4}" destId="{5FF5F4E1-2A70-40A0-A714-EBEFBE09205C}" srcOrd="7" destOrd="0" presId="urn:microsoft.com/office/officeart/2005/8/layout/matrix1"/>
    <dgm:cxn modelId="{F304AAC1-64F4-44DD-ACBC-2B49CB6BD7AD}" type="presParOf" srcId="{E037E9D9-234B-4B18-88FC-2EA50C0AEF6F}" destId="{2E4CBE40-B0BC-4767-9640-91AC651D894F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D2B6B7-E25D-4ED5-B623-0D3C15EAE343}" type="doc">
      <dgm:prSet loTypeId="urn:microsoft.com/office/officeart/2005/8/layout/matrix1" loCatId="matrix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FFD88DF5-4520-434D-B43D-9EC78E75F97D}">
      <dgm:prSet phldrT="[Text]" custT="1"/>
      <dgm:spPr/>
      <dgm:t>
        <a:bodyPr/>
        <a:lstStyle/>
        <a:p>
          <a:r>
            <a:rPr lang="en-US" sz="2800" b="1" dirty="0" err="1"/>
            <a:t>Tahun</a:t>
          </a:r>
          <a:r>
            <a:rPr lang="en-US" sz="2800" b="1" dirty="0"/>
            <a:t> </a:t>
          </a:r>
        </a:p>
        <a:p>
          <a:r>
            <a:rPr lang="en-US" sz="2800" b="1" dirty="0"/>
            <a:t>2019</a:t>
          </a:r>
        </a:p>
      </dgm:t>
    </dgm:pt>
    <dgm:pt modelId="{4B580F39-DE79-4F90-9AF2-A6BEB2FC85CC}" type="parTrans" cxnId="{2D845A06-B663-4164-9C74-E5D7B39FE146}">
      <dgm:prSet/>
      <dgm:spPr/>
      <dgm:t>
        <a:bodyPr/>
        <a:lstStyle/>
        <a:p>
          <a:endParaRPr lang="en-US"/>
        </a:p>
      </dgm:t>
    </dgm:pt>
    <dgm:pt modelId="{6B3FB810-C3CF-4FA4-8D91-36CE26A0A408}" type="sibTrans" cxnId="{2D845A06-B663-4164-9C74-E5D7B39FE146}">
      <dgm:prSet/>
      <dgm:spPr/>
      <dgm:t>
        <a:bodyPr/>
        <a:lstStyle/>
        <a:p>
          <a:endParaRPr lang="en-US"/>
        </a:p>
      </dgm:t>
    </dgm:pt>
    <dgm:pt modelId="{953E0FDB-246F-4E56-8372-9C080957EBC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/>
            <a:t>Program : 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err="1"/>
            <a:t>Rutin</a:t>
          </a:r>
          <a:r>
            <a:rPr lang="en-US" sz="2000" b="1" dirty="0"/>
            <a:t> : 3 Program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err="1"/>
            <a:t>Wajib</a:t>
          </a:r>
          <a:r>
            <a:rPr lang="en-US" sz="2000" b="1" dirty="0"/>
            <a:t> : 2 Program</a:t>
          </a:r>
        </a:p>
      </dgm:t>
    </dgm:pt>
    <dgm:pt modelId="{5571107A-298F-4A55-810E-975D3CC709FF}" type="parTrans" cxnId="{306BDE39-F282-4573-9090-AE6575F1A6E0}">
      <dgm:prSet/>
      <dgm:spPr/>
      <dgm:t>
        <a:bodyPr/>
        <a:lstStyle/>
        <a:p>
          <a:endParaRPr lang="en-US"/>
        </a:p>
      </dgm:t>
    </dgm:pt>
    <dgm:pt modelId="{485ADD84-3CBB-4349-A3BA-99DBE4AE8465}" type="sibTrans" cxnId="{306BDE39-F282-4573-9090-AE6575F1A6E0}">
      <dgm:prSet/>
      <dgm:spPr/>
      <dgm:t>
        <a:bodyPr/>
        <a:lstStyle/>
        <a:p>
          <a:endParaRPr lang="en-US"/>
        </a:p>
      </dgm:t>
    </dgm:pt>
    <dgm:pt modelId="{2B7C78CA-EF2C-4603-A249-A1813BB9EC4D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9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err="1"/>
            <a:t>Kegiatan</a:t>
          </a:r>
          <a:r>
            <a:rPr lang="en-US" sz="2000" b="1" dirty="0"/>
            <a:t> : 13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err="1"/>
            <a:t>Rutin</a:t>
          </a:r>
          <a:r>
            <a:rPr lang="en-US" sz="2000" b="1" dirty="0"/>
            <a:t> : 6 </a:t>
          </a:r>
          <a:r>
            <a:rPr lang="en-US" sz="2000" b="1" dirty="0" err="1"/>
            <a:t>Kegiatan</a:t>
          </a:r>
          <a:endParaRPr lang="en-US" sz="20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 err="1"/>
            <a:t>Wajib</a:t>
          </a:r>
          <a:r>
            <a:rPr lang="en-US" sz="2000" b="1" dirty="0"/>
            <a:t> : 8 </a:t>
          </a:r>
          <a:r>
            <a:rPr lang="en-US" sz="2000" b="1" dirty="0" err="1"/>
            <a:t>kegiatan</a:t>
          </a:r>
          <a:endParaRPr lang="en-US" sz="2000" b="1" dirty="0"/>
        </a:p>
        <a:p>
          <a:pPr>
            <a:lnSpc>
              <a:spcPct val="90000"/>
            </a:lnSpc>
            <a:spcAft>
              <a:spcPct val="35000"/>
            </a:spcAft>
          </a:pPr>
          <a:endParaRPr lang="en-US" sz="1900" dirty="0"/>
        </a:p>
      </dgm:t>
    </dgm:pt>
    <dgm:pt modelId="{7BA3289D-DAC0-48A9-860A-505F26351947}" type="parTrans" cxnId="{EECFAAE3-A4A7-44D2-8F01-BA2B9B5EE29B}">
      <dgm:prSet/>
      <dgm:spPr/>
      <dgm:t>
        <a:bodyPr/>
        <a:lstStyle/>
        <a:p>
          <a:endParaRPr lang="en-US"/>
        </a:p>
      </dgm:t>
    </dgm:pt>
    <dgm:pt modelId="{C01D7831-C156-45EB-8792-E995B27D341C}" type="sibTrans" cxnId="{EECFAAE3-A4A7-44D2-8F01-BA2B9B5EE29B}">
      <dgm:prSet/>
      <dgm:spPr/>
      <dgm:t>
        <a:bodyPr/>
        <a:lstStyle/>
        <a:p>
          <a:endParaRPr lang="en-US"/>
        </a:p>
      </dgm:t>
    </dgm:pt>
    <dgm:pt modelId="{2FAAECC3-1819-4A38-A1DF-AD572162E04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b="1" dirty="0"/>
        </a:p>
      </dgm:t>
    </dgm:pt>
    <dgm:pt modelId="{F208740C-A1A7-4AA8-83F3-79D524534137}" type="parTrans" cxnId="{58552926-A278-42A1-AF3C-1B343D68EFBF}">
      <dgm:prSet/>
      <dgm:spPr/>
      <dgm:t>
        <a:bodyPr/>
        <a:lstStyle/>
        <a:p>
          <a:endParaRPr lang="en-US"/>
        </a:p>
      </dgm:t>
    </dgm:pt>
    <dgm:pt modelId="{2B45B659-43FD-4CA3-ADA8-64533F0423E7}" type="sibTrans" cxnId="{58552926-A278-42A1-AF3C-1B343D68EFBF}">
      <dgm:prSet/>
      <dgm:spPr/>
      <dgm:t>
        <a:bodyPr/>
        <a:lstStyle/>
        <a:p>
          <a:endParaRPr lang="en-US"/>
        </a:p>
      </dgm:t>
    </dgm:pt>
    <dgm:pt modelId="{518B6097-6218-4133-A607-9C87A57EC0A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DB310A8-2B08-4E6B-8919-D2D9802F300D}" type="parTrans" cxnId="{A01411BF-D4BD-4125-9877-08A031CC15A7}">
      <dgm:prSet/>
      <dgm:spPr/>
      <dgm:t>
        <a:bodyPr/>
        <a:lstStyle/>
        <a:p>
          <a:endParaRPr lang="en-US"/>
        </a:p>
      </dgm:t>
    </dgm:pt>
    <dgm:pt modelId="{BE9FA728-8C6B-4AA9-82AF-1AD085DABF89}" type="sibTrans" cxnId="{A01411BF-D4BD-4125-9877-08A031CC15A7}">
      <dgm:prSet/>
      <dgm:spPr/>
      <dgm:t>
        <a:bodyPr/>
        <a:lstStyle/>
        <a:p>
          <a:endParaRPr lang="en-US"/>
        </a:p>
      </dgm:t>
    </dgm:pt>
    <dgm:pt modelId="{20B2A5F5-5BF7-4746-A054-0EDD55F068F5}" type="pres">
      <dgm:prSet presAssocID="{A2D2B6B7-E25D-4ED5-B623-0D3C15EAE34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4534E5-C8D1-4A69-8C85-8F0519218C20}" type="pres">
      <dgm:prSet presAssocID="{A2D2B6B7-E25D-4ED5-B623-0D3C15EAE343}" presName="matrix" presStyleCnt="0"/>
      <dgm:spPr/>
    </dgm:pt>
    <dgm:pt modelId="{868F9CFA-679D-4550-836C-5550F2CA244F}" type="pres">
      <dgm:prSet presAssocID="{A2D2B6B7-E25D-4ED5-B623-0D3C15EAE343}" presName="tile1" presStyleLbl="node1" presStyleIdx="0" presStyleCnt="4" custLinFactNeighborY="-322"/>
      <dgm:spPr/>
      <dgm:t>
        <a:bodyPr/>
        <a:lstStyle/>
        <a:p>
          <a:endParaRPr lang="en-US"/>
        </a:p>
      </dgm:t>
    </dgm:pt>
    <dgm:pt modelId="{DB42DA86-C023-4A21-88F9-A072536D4CA2}" type="pres">
      <dgm:prSet presAssocID="{A2D2B6B7-E25D-4ED5-B623-0D3C15EAE34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55FF9-0429-4DDA-A6CC-AB37BFFB25BC}" type="pres">
      <dgm:prSet presAssocID="{A2D2B6B7-E25D-4ED5-B623-0D3C15EAE343}" presName="tile2" presStyleLbl="node1" presStyleIdx="1" presStyleCnt="4"/>
      <dgm:spPr/>
      <dgm:t>
        <a:bodyPr/>
        <a:lstStyle/>
        <a:p>
          <a:endParaRPr lang="en-US"/>
        </a:p>
      </dgm:t>
    </dgm:pt>
    <dgm:pt modelId="{AD11B8C0-F4B9-4067-8D5C-AB9193D3419F}" type="pres">
      <dgm:prSet presAssocID="{A2D2B6B7-E25D-4ED5-B623-0D3C15EAE34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446F6-D950-4839-AED4-97F66D5FB1E9}" type="pres">
      <dgm:prSet presAssocID="{A2D2B6B7-E25D-4ED5-B623-0D3C15EAE343}" presName="tile3" presStyleLbl="node1" presStyleIdx="2" presStyleCnt="4" custLinFactNeighborX="521" custLinFactNeighborY="746"/>
      <dgm:spPr/>
      <dgm:t>
        <a:bodyPr/>
        <a:lstStyle/>
        <a:p>
          <a:endParaRPr lang="en-US"/>
        </a:p>
      </dgm:t>
    </dgm:pt>
    <dgm:pt modelId="{E1F0D771-3201-4615-9C2A-CBD2CA89ED6C}" type="pres">
      <dgm:prSet presAssocID="{A2D2B6B7-E25D-4ED5-B623-0D3C15EAE34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F3CBE-98B2-4D03-8C8B-3198F79E8BDD}" type="pres">
      <dgm:prSet presAssocID="{A2D2B6B7-E25D-4ED5-B623-0D3C15EAE343}" presName="tile4" presStyleLbl="node1" presStyleIdx="3" presStyleCnt="4"/>
      <dgm:spPr/>
      <dgm:t>
        <a:bodyPr/>
        <a:lstStyle/>
        <a:p>
          <a:endParaRPr lang="en-US"/>
        </a:p>
      </dgm:t>
    </dgm:pt>
    <dgm:pt modelId="{F9D69314-590C-4644-AFE4-A60C1927F698}" type="pres">
      <dgm:prSet presAssocID="{A2D2B6B7-E25D-4ED5-B623-0D3C15EAE34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B35E1-320C-45CF-890E-BC47251C9FFA}" type="pres">
      <dgm:prSet presAssocID="{A2D2B6B7-E25D-4ED5-B623-0D3C15EAE343}" presName="centerTile" presStyleLbl="fgShp" presStyleIdx="0" presStyleCnt="1" custLinFactNeighborX="-289" custLinFactNeighborY="149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4D324A4-E079-4C0C-B2A3-00C239AB020A}" type="presOf" srcId="{2FAAECC3-1819-4A38-A1DF-AD572162E048}" destId="{E1F0D771-3201-4615-9C2A-CBD2CA89ED6C}" srcOrd="1" destOrd="0" presId="urn:microsoft.com/office/officeart/2005/8/layout/matrix1"/>
    <dgm:cxn modelId="{C4793CB4-623E-4B0C-8B63-C4D9C665A6BB}" type="presOf" srcId="{2B7C78CA-EF2C-4603-A249-A1813BB9EC4D}" destId="{AD11B8C0-F4B9-4067-8D5C-AB9193D3419F}" srcOrd="1" destOrd="0" presId="urn:microsoft.com/office/officeart/2005/8/layout/matrix1"/>
    <dgm:cxn modelId="{A01411BF-D4BD-4125-9877-08A031CC15A7}" srcId="{FFD88DF5-4520-434D-B43D-9EC78E75F97D}" destId="{518B6097-6218-4133-A607-9C87A57EC0A7}" srcOrd="3" destOrd="0" parTransId="{2DB310A8-2B08-4E6B-8919-D2D9802F300D}" sibTransId="{BE9FA728-8C6B-4AA9-82AF-1AD085DABF89}"/>
    <dgm:cxn modelId="{4D5BE635-391C-42A5-B1E6-4F5C13E46DF3}" type="presOf" srcId="{FFD88DF5-4520-434D-B43D-9EC78E75F97D}" destId="{CDAB35E1-320C-45CF-890E-BC47251C9FFA}" srcOrd="0" destOrd="0" presId="urn:microsoft.com/office/officeart/2005/8/layout/matrix1"/>
    <dgm:cxn modelId="{EECFAAE3-A4A7-44D2-8F01-BA2B9B5EE29B}" srcId="{FFD88DF5-4520-434D-B43D-9EC78E75F97D}" destId="{2B7C78CA-EF2C-4603-A249-A1813BB9EC4D}" srcOrd="1" destOrd="0" parTransId="{7BA3289D-DAC0-48A9-860A-505F26351947}" sibTransId="{C01D7831-C156-45EB-8792-E995B27D341C}"/>
    <dgm:cxn modelId="{2D845A06-B663-4164-9C74-E5D7B39FE146}" srcId="{A2D2B6B7-E25D-4ED5-B623-0D3C15EAE343}" destId="{FFD88DF5-4520-434D-B43D-9EC78E75F97D}" srcOrd="0" destOrd="0" parTransId="{4B580F39-DE79-4F90-9AF2-A6BEB2FC85CC}" sibTransId="{6B3FB810-C3CF-4FA4-8D91-36CE26A0A408}"/>
    <dgm:cxn modelId="{404A27EE-6594-46FA-9443-00624E8CDAAE}" type="presOf" srcId="{2FAAECC3-1819-4A38-A1DF-AD572162E048}" destId="{051446F6-D950-4839-AED4-97F66D5FB1E9}" srcOrd="0" destOrd="0" presId="urn:microsoft.com/office/officeart/2005/8/layout/matrix1"/>
    <dgm:cxn modelId="{58552926-A278-42A1-AF3C-1B343D68EFBF}" srcId="{FFD88DF5-4520-434D-B43D-9EC78E75F97D}" destId="{2FAAECC3-1819-4A38-A1DF-AD572162E048}" srcOrd="2" destOrd="0" parTransId="{F208740C-A1A7-4AA8-83F3-79D524534137}" sibTransId="{2B45B659-43FD-4CA3-ADA8-64533F0423E7}"/>
    <dgm:cxn modelId="{306BDE39-F282-4573-9090-AE6575F1A6E0}" srcId="{FFD88DF5-4520-434D-B43D-9EC78E75F97D}" destId="{953E0FDB-246F-4E56-8372-9C080957EBC5}" srcOrd="0" destOrd="0" parTransId="{5571107A-298F-4A55-810E-975D3CC709FF}" sibTransId="{485ADD84-3CBB-4349-A3BA-99DBE4AE8465}"/>
    <dgm:cxn modelId="{C6873BDF-44A7-41A4-8775-2F5970ECC64C}" type="presOf" srcId="{953E0FDB-246F-4E56-8372-9C080957EBC5}" destId="{DB42DA86-C023-4A21-88F9-A072536D4CA2}" srcOrd="1" destOrd="0" presId="urn:microsoft.com/office/officeart/2005/8/layout/matrix1"/>
    <dgm:cxn modelId="{AA1D7C6B-C8C4-4445-9759-E3467FA31F7C}" type="presOf" srcId="{953E0FDB-246F-4E56-8372-9C080957EBC5}" destId="{868F9CFA-679D-4550-836C-5550F2CA244F}" srcOrd="0" destOrd="0" presId="urn:microsoft.com/office/officeart/2005/8/layout/matrix1"/>
    <dgm:cxn modelId="{C3E57659-BF71-41F2-B715-518E057342D9}" type="presOf" srcId="{518B6097-6218-4133-A607-9C87A57EC0A7}" destId="{B06F3CBE-98B2-4D03-8C8B-3198F79E8BDD}" srcOrd="0" destOrd="0" presId="urn:microsoft.com/office/officeart/2005/8/layout/matrix1"/>
    <dgm:cxn modelId="{5C488FA0-7863-4D75-BBBB-716869D313D4}" type="presOf" srcId="{A2D2B6B7-E25D-4ED5-B623-0D3C15EAE343}" destId="{20B2A5F5-5BF7-4746-A054-0EDD55F068F5}" srcOrd="0" destOrd="0" presId="urn:microsoft.com/office/officeart/2005/8/layout/matrix1"/>
    <dgm:cxn modelId="{FE3E5815-491F-48A3-8A92-D05EE3BED6B8}" type="presOf" srcId="{2B7C78CA-EF2C-4603-A249-A1813BB9EC4D}" destId="{72655FF9-0429-4DDA-A6CC-AB37BFFB25BC}" srcOrd="0" destOrd="0" presId="urn:microsoft.com/office/officeart/2005/8/layout/matrix1"/>
    <dgm:cxn modelId="{E24218AF-52B7-4810-AF37-635F6AE116FB}" type="presOf" srcId="{518B6097-6218-4133-A607-9C87A57EC0A7}" destId="{F9D69314-590C-4644-AFE4-A60C1927F698}" srcOrd="1" destOrd="0" presId="urn:microsoft.com/office/officeart/2005/8/layout/matrix1"/>
    <dgm:cxn modelId="{A335F3E9-491A-4F68-8E15-C687E2F3F66D}" type="presParOf" srcId="{20B2A5F5-5BF7-4746-A054-0EDD55F068F5}" destId="{364534E5-C8D1-4A69-8C85-8F0519218C20}" srcOrd="0" destOrd="0" presId="urn:microsoft.com/office/officeart/2005/8/layout/matrix1"/>
    <dgm:cxn modelId="{81BD241C-BDD3-460C-B95B-8145ED038495}" type="presParOf" srcId="{364534E5-C8D1-4A69-8C85-8F0519218C20}" destId="{868F9CFA-679D-4550-836C-5550F2CA244F}" srcOrd="0" destOrd="0" presId="urn:microsoft.com/office/officeart/2005/8/layout/matrix1"/>
    <dgm:cxn modelId="{97B9740C-073B-4F8D-BCD6-1D1091CC5F0A}" type="presParOf" srcId="{364534E5-C8D1-4A69-8C85-8F0519218C20}" destId="{DB42DA86-C023-4A21-88F9-A072536D4CA2}" srcOrd="1" destOrd="0" presId="urn:microsoft.com/office/officeart/2005/8/layout/matrix1"/>
    <dgm:cxn modelId="{5EBE2457-339C-4DA8-9474-EB5CB787F9A0}" type="presParOf" srcId="{364534E5-C8D1-4A69-8C85-8F0519218C20}" destId="{72655FF9-0429-4DDA-A6CC-AB37BFFB25BC}" srcOrd="2" destOrd="0" presId="urn:microsoft.com/office/officeart/2005/8/layout/matrix1"/>
    <dgm:cxn modelId="{C091B94B-0C83-4989-A28E-5CF12467F08C}" type="presParOf" srcId="{364534E5-C8D1-4A69-8C85-8F0519218C20}" destId="{AD11B8C0-F4B9-4067-8D5C-AB9193D3419F}" srcOrd="3" destOrd="0" presId="urn:microsoft.com/office/officeart/2005/8/layout/matrix1"/>
    <dgm:cxn modelId="{883545CC-43D2-4788-9877-33E18D6C07B8}" type="presParOf" srcId="{364534E5-C8D1-4A69-8C85-8F0519218C20}" destId="{051446F6-D950-4839-AED4-97F66D5FB1E9}" srcOrd="4" destOrd="0" presId="urn:microsoft.com/office/officeart/2005/8/layout/matrix1"/>
    <dgm:cxn modelId="{9457B870-71DA-468F-B84A-9DA7A1DDBB82}" type="presParOf" srcId="{364534E5-C8D1-4A69-8C85-8F0519218C20}" destId="{E1F0D771-3201-4615-9C2A-CBD2CA89ED6C}" srcOrd="5" destOrd="0" presId="urn:microsoft.com/office/officeart/2005/8/layout/matrix1"/>
    <dgm:cxn modelId="{82EF6FB8-E84D-46DD-8A68-BFEA3BB1220B}" type="presParOf" srcId="{364534E5-C8D1-4A69-8C85-8F0519218C20}" destId="{B06F3CBE-98B2-4D03-8C8B-3198F79E8BDD}" srcOrd="6" destOrd="0" presId="urn:microsoft.com/office/officeart/2005/8/layout/matrix1"/>
    <dgm:cxn modelId="{A6CE6F2D-5ED6-4BE6-B864-6627EBD70662}" type="presParOf" srcId="{364534E5-C8D1-4A69-8C85-8F0519218C20}" destId="{F9D69314-590C-4644-AFE4-A60C1927F698}" srcOrd="7" destOrd="0" presId="urn:microsoft.com/office/officeart/2005/8/layout/matrix1"/>
    <dgm:cxn modelId="{6ED0AA5A-F3DA-4D0F-9786-760BDC44A1DB}" type="presParOf" srcId="{20B2A5F5-5BF7-4746-A054-0EDD55F068F5}" destId="{CDAB35E1-320C-45CF-890E-BC47251C9FFA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3B32F-3597-4D49-AA5D-B384824E745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26DF254-B4C6-4031-B899-5AE1D3C1D876}">
      <dgm:prSet phldrT="[Teks]" custT="1"/>
      <dgm:spPr/>
      <dgm:t>
        <a:bodyPr/>
        <a:lstStyle/>
        <a:p>
          <a:r>
            <a:rPr lang="en-US" sz="3600" b="1" dirty="0"/>
            <a:t>TUJUAN</a:t>
          </a:r>
          <a:endParaRPr lang="id-ID" sz="3600" b="1" dirty="0"/>
        </a:p>
      </dgm:t>
    </dgm:pt>
    <dgm:pt modelId="{C23C4B64-7241-4637-BCDC-DAC9214DC2E3}" type="parTrans" cxnId="{752B89D2-84E9-4ABC-8D21-E93476BF42E9}">
      <dgm:prSet/>
      <dgm:spPr/>
      <dgm:t>
        <a:bodyPr/>
        <a:lstStyle/>
        <a:p>
          <a:endParaRPr lang="id-ID"/>
        </a:p>
      </dgm:t>
    </dgm:pt>
    <dgm:pt modelId="{86FF27D9-2A26-49B9-ADC2-EAC1BF9472DC}" type="sibTrans" cxnId="{752B89D2-84E9-4ABC-8D21-E93476BF42E9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B91A7075-C38B-4C71-AB26-23412880A92A}">
      <dgm:prSet phldrT="[Teks]" custT="1"/>
      <dgm:spPr/>
      <dgm:t>
        <a:bodyPr/>
        <a:lstStyle/>
        <a:p>
          <a:pPr algn="l"/>
          <a:endParaRPr lang="id-ID" sz="1800" b="1" dirty="0">
            <a:solidFill>
              <a:schemeClr val="tx1"/>
            </a:solidFill>
          </a:endParaRPr>
        </a:p>
      </dgm:t>
    </dgm:pt>
    <dgm:pt modelId="{C01F00CE-E169-4969-84B4-D45B4F8F03E6}" type="parTrans" cxnId="{28E87F3B-CF82-4914-88CA-353D1870D848}">
      <dgm:prSet/>
      <dgm:spPr/>
      <dgm:t>
        <a:bodyPr/>
        <a:lstStyle/>
        <a:p>
          <a:endParaRPr lang="id-ID"/>
        </a:p>
      </dgm:t>
    </dgm:pt>
    <dgm:pt modelId="{7875FE7F-5CB9-4FCF-91F8-53FDC19E1139}" type="sibTrans" cxnId="{28E87F3B-CF82-4914-88CA-353D1870D848}">
      <dgm:prSet/>
      <dgm:spPr/>
      <dgm:t>
        <a:bodyPr/>
        <a:lstStyle/>
        <a:p>
          <a:endParaRPr lang="id-ID"/>
        </a:p>
      </dgm:t>
    </dgm:pt>
    <dgm:pt modelId="{2B5E2A86-569F-4497-82AD-26843EAF4EC8}">
      <dgm:prSet phldrT="[Teks]" custT="1"/>
      <dgm:spPr/>
      <dgm:t>
        <a:bodyPr/>
        <a:lstStyle/>
        <a:p>
          <a:r>
            <a:rPr lang="en-US" sz="3600" b="1" dirty="0" err="1"/>
            <a:t>Sasaran</a:t>
          </a:r>
          <a:endParaRPr lang="id-ID" sz="3600" b="1" dirty="0"/>
        </a:p>
      </dgm:t>
    </dgm:pt>
    <dgm:pt modelId="{7B359D43-AB35-4F40-841C-E59CF359CBCC}" type="parTrans" cxnId="{AB2C5127-A0B5-4083-B294-78878E47B648}">
      <dgm:prSet/>
      <dgm:spPr/>
      <dgm:t>
        <a:bodyPr/>
        <a:lstStyle/>
        <a:p>
          <a:endParaRPr lang="id-ID"/>
        </a:p>
      </dgm:t>
    </dgm:pt>
    <dgm:pt modelId="{FD213FB3-5778-4B1F-B6E8-AB6DBE46B779}" type="sibTrans" cxnId="{AB2C5127-A0B5-4083-B294-78878E47B648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052069CC-A8EC-4DF1-92DD-BE67B72AF1CF}">
      <dgm:prSet phldrT="[Teks]" custT="1"/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</a:rPr>
            <a:t>Meningkatnya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kinerja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Pemerintah</a:t>
          </a:r>
          <a:r>
            <a:rPr lang="en-US" sz="2800" b="1" dirty="0">
              <a:solidFill>
                <a:schemeClr val="tx1"/>
              </a:solidFill>
            </a:rPr>
            <a:t> Kota </a:t>
          </a:r>
          <a:r>
            <a:rPr lang="en-US" sz="2800" b="1" dirty="0" err="1">
              <a:solidFill>
                <a:schemeClr val="tx1"/>
              </a:solidFill>
            </a:rPr>
            <a:t>Madiun</a:t>
          </a:r>
          <a:r>
            <a:rPr lang="en-US" sz="2800" b="1" dirty="0">
              <a:solidFill>
                <a:schemeClr val="tx1"/>
              </a:solidFill>
            </a:rPr>
            <a:t> </a:t>
          </a:r>
          <a:endParaRPr lang="id-ID" sz="2800" b="1" dirty="0">
            <a:solidFill>
              <a:schemeClr val="tx1"/>
            </a:solidFill>
          </a:endParaRPr>
        </a:p>
      </dgm:t>
    </dgm:pt>
    <dgm:pt modelId="{3ACF7F05-AE87-4ABA-8841-3CBFD4A8577C}" type="parTrans" cxnId="{7FE98DD0-AA40-4367-8634-AA11D27F092C}">
      <dgm:prSet/>
      <dgm:spPr/>
      <dgm:t>
        <a:bodyPr/>
        <a:lstStyle/>
        <a:p>
          <a:endParaRPr lang="id-ID"/>
        </a:p>
      </dgm:t>
    </dgm:pt>
    <dgm:pt modelId="{E833AA1E-D3BC-442F-8405-09A470AD9E27}" type="sibTrans" cxnId="{7FE98DD0-AA40-4367-8634-AA11D27F092C}">
      <dgm:prSet/>
      <dgm:spPr/>
      <dgm:t>
        <a:bodyPr/>
        <a:lstStyle/>
        <a:p>
          <a:endParaRPr lang="id-ID"/>
        </a:p>
      </dgm:t>
    </dgm:pt>
    <dgm:pt modelId="{A06194CD-40D0-4861-A22D-39D854487D4F}">
      <dgm:prSet phldrT="[Teks]" custT="1"/>
      <dgm:spPr/>
      <dgm:t>
        <a:bodyPr/>
        <a:lstStyle/>
        <a:p>
          <a:r>
            <a:rPr lang="en-US" sz="3600" b="1" dirty="0"/>
            <a:t>Program</a:t>
          </a:r>
          <a:endParaRPr lang="id-ID" sz="3600" b="1" dirty="0"/>
        </a:p>
      </dgm:t>
    </dgm:pt>
    <dgm:pt modelId="{AC6A6155-CA0B-4535-828C-6D1FC6FC9C1D}" type="parTrans" cxnId="{B4E6B52A-4A41-40B6-A3E1-5A06DB831758}">
      <dgm:prSet/>
      <dgm:spPr/>
      <dgm:t>
        <a:bodyPr/>
        <a:lstStyle/>
        <a:p>
          <a:endParaRPr lang="id-ID"/>
        </a:p>
      </dgm:t>
    </dgm:pt>
    <dgm:pt modelId="{5700F8D2-6081-4878-AC8B-C80EB1091E50}" type="sibTrans" cxnId="{B4E6B52A-4A41-40B6-A3E1-5A06DB831758}">
      <dgm:prSet/>
      <dgm:spPr/>
      <dgm:t>
        <a:bodyPr/>
        <a:lstStyle/>
        <a:p>
          <a:endParaRPr lang="id-ID"/>
        </a:p>
      </dgm:t>
    </dgm:pt>
    <dgm:pt modelId="{F0C2F75C-CB0C-4838-801A-F38EC3909CA8}">
      <dgm:prSet phldrT="[Teks]" custT="1"/>
      <dgm:spPr/>
      <dgm:t>
        <a:bodyPr/>
        <a:lstStyle/>
        <a:p>
          <a:r>
            <a:rPr lang="en-ID" sz="2000" b="1" dirty="0">
              <a:solidFill>
                <a:schemeClr val="tx1"/>
              </a:solidFill>
            </a:rPr>
            <a:t>PROGRAM PENGEMBANGAN KINERJA DAN KELEMBAGAAN PERANGKAT DAERAH</a:t>
          </a:r>
          <a:endParaRPr lang="id-ID" sz="2000" b="1" dirty="0">
            <a:solidFill>
              <a:schemeClr val="tx1"/>
            </a:solidFill>
          </a:endParaRPr>
        </a:p>
      </dgm:t>
    </dgm:pt>
    <dgm:pt modelId="{A5298A5F-1E0B-4F5A-8DF7-51AA131184A0}" type="parTrans" cxnId="{CE6AD527-F4CF-432F-B846-AC3FD9CDB2C4}">
      <dgm:prSet/>
      <dgm:spPr/>
      <dgm:t>
        <a:bodyPr/>
        <a:lstStyle/>
        <a:p>
          <a:endParaRPr lang="id-ID"/>
        </a:p>
      </dgm:t>
    </dgm:pt>
    <dgm:pt modelId="{F05238C1-AF46-4551-B8D1-E2A68FA21C66}" type="sibTrans" cxnId="{CE6AD527-F4CF-432F-B846-AC3FD9CDB2C4}">
      <dgm:prSet/>
      <dgm:spPr/>
      <dgm:t>
        <a:bodyPr/>
        <a:lstStyle/>
        <a:p>
          <a:endParaRPr lang="id-ID"/>
        </a:p>
      </dgm:t>
    </dgm:pt>
    <dgm:pt modelId="{18092AFC-25E4-45E9-AAE6-FABB899A95C7}">
      <dgm:prSet custT="1"/>
      <dgm:spPr/>
      <dgm:t>
        <a:bodyPr/>
        <a:lstStyle/>
        <a:p>
          <a:r>
            <a:rPr lang="fi-FI" sz="2800" b="1" dirty="0">
              <a:solidFill>
                <a:schemeClr val="tx1"/>
              </a:solidFill>
            </a:rPr>
            <a:t>Meningkatkan Pelaksanaan Reformasi Birokrasi Pemerintah Kota Madiun </a:t>
          </a:r>
          <a:endParaRPr lang="en-US" sz="2800" b="1" dirty="0">
            <a:solidFill>
              <a:schemeClr val="tx1"/>
            </a:solidFill>
          </a:endParaRPr>
        </a:p>
      </dgm:t>
    </dgm:pt>
    <dgm:pt modelId="{6A0ADBB4-DA2F-481A-9E96-718FEC40F0F1}" type="parTrans" cxnId="{5A8D85E6-1DC1-4C75-B2C2-56B3F974C215}">
      <dgm:prSet/>
      <dgm:spPr/>
      <dgm:t>
        <a:bodyPr/>
        <a:lstStyle/>
        <a:p>
          <a:endParaRPr lang="en-US"/>
        </a:p>
      </dgm:t>
    </dgm:pt>
    <dgm:pt modelId="{E6166E3D-7639-4797-BB8B-3E342165BD58}" type="sibTrans" cxnId="{5A8D85E6-1DC1-4C75-B2C2-56B3F974C215}">
      <dgm:prSet/>
      <dgm:spPr/>
      <dgm:t>
        <a:bodyPr/>
        <a:lstStyle/>
        <a:p>
          <a:endParaRPr lang="en-US"/>
        </a:p>
      </dgm:t>
    </dgm:pt>
    <dgm:pt modelId="{38156FD1-E5A2-4E89-9600-4466D6291B80}">
      <dgm:prSet phldrT="[Teks]" custT="1"/>
      <dgm:spPr/>
      <dgm:t>
        <a:bodyPr/>
        <a:lstStyle/>
        <a:p>
          <a:pPr algn="l"/>
          <a:endParaRPr lang="id-ID" sz="1800" b="1" dirty="0">
            <a:solidFill>
              <a:srgbClr val="FFFF00"/>
            </a:solidFill>
          </a:endParaRPr>
        </a:p>
      </dgm:t>
    </dgm:pt>
    <dgm:pt modelId="{A7431289-BAEA-4144-8636-F3C9667892B1}" type="parTrans" cxnId="{0D8CAC80-39A1-41C7-B24B-888277EA478D}">
      <dgm:prSet/>
      <dgm:spPr/>
      <dgm:t>
        <a:bodyPr/>
        <a:lstStyle/>
        <a:p>
          <a:endParaRPr lang="en-US"/>
        </a:p>
      </dgm:t>
    </dgm:pt>
    <dgm:pt modelId="{4051B666-4B40-438E-B586-76310A83E7FB}" type="sibTrans" cxnId="{0D8CAC80-39A1-41C7-B24B-888277EA478D}">
      <dgm:prSet/>
      <dgm:spPr/>
      <dgm:t>
        <a:bodyPr/>
        <a:lstStyle/>
        <a:p>
          <a:endParaRPr lang="en-US"/>
        </a:p>
      </dgm:t>
    </dgm:pt>
    <dgm:pt modelId="{55086396-59AF-4843-A83C-0CEED6B7AB9D}">
      <dgm:prSet phldrT="[Teks]" custT="1"/>
      <dgm:spPr/>
      <dgm:t>
        <a:bodyPr/>
        <a:lstStyle/>
        <a:p>
          <a:r>
            <a:rPr lang="en-ID" sz="2000" b="1" dirty="0">
              <a:solidFill>
                <a:schemeClr val="tx1"/>
              </a:solidFill>
            </a:rPr>
            <a:t>PROGRAM PENINGKATAN KETATALAKSANAAN PERANGKAT DAERAH</a:t>
          </a:r>
          <a:endParaRPr lang="id-ID" sz="2000" b="1" dirty="0">
            <a:solidFill>
              <a:schemeClr val="tx1"/>
            </a:solidFill>
          </a:endParaRPr>
        </a:p>
      </dgm:t>
    </dgm:pt>
    <dgm:pt modelId="{7104EC04-F939-4C68-8F89-ADD2FAB9D710}" type="parTrans" cxnId="{74D191A7-DB69-4119-801F-95B1C732AFD1}">
      <dgm:prSet/>
      <dgm:spPr/>
      <dgm:t>
        <a:bodyPr/>
        <a:lstStyle/>
        <a:p>
          <a:endParaRPr lang="en-US"/>
        </a:p>
      </dgm:t>
    </dgm:pt>
    <dgm:pt modelId="{DF514D5A-A27E-4517-931C-92F6DAB358BF}" type="sibTrans" cxnId="{74D191A7-DB69-4119-801F-95B1C732AFD1}">
      <dgm:prSet/>
      <dgm:spPr/>
      <dgm:t>
        <a:bodyPr/>
        <a:lstStyle/>
        <a:p>
          <a:endParaRPr lang="en-US"/>
        </a:p>
      </dgm:t>
    </dgm:pt>
    <dgm:pt modelId="{C97AD7F2-20BE-4503-81D8-F3E22A7C936C}" type="pres">
      <dgm:prSet presAssocID="{B6F3B32F-3597-4D49-AA5D-B384824E74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4EFB61-0318-4AAC-BCD1-EBAA775E95F3}" type="pres">
      <dgm:prSet presAssocID="{B6F3B32F-3597-4D49-AA5D-B384824E7452}" presName="tSp" presStyleCnt="0"/>
      <dgm:spPr/>
    </dgm:pt>
    <dgm:pt modelId="{84E4ACE8-698C-4351-867A-22A0C0CEB590}" type="pres">
      <dgm:prSet presAssocID="{B6F3B32F-3597-4D49-AA5D-B384824E7452}" presName="bSp" presStyleCnt="0"/>
      <dgm:spPr/>
    </dgm:pt>
    <dgm:pt modelId="{80810314-5A44-48E6-A493-931A15929003}" type="pres">
      <dgm:prSet presAssocID="{B6F3B32F-3597-4D49-AA5D-B384824E7452}" presName="process" presStyleCnt="0"/>
      <dgm:spPr/>
    </dgm:pt>
    <dgm:pt modelId="{F7D00F79-D145-4276-B8B3-7C9203D2B9A0}" type="pres">
      <dgm:prSet presAssocID="{226DF254-B4C6-4031-B899-5AE1D3C1D876}" presName="composite1" presStyleCnt="0"/>
      <dgm:spPr/>
    </dgm:pt>
    <dgm:pt modelId="{5A6F7223-F14B-4C0A-8948-3F3058945997}" type="pres">
      <dgm:prSet presAssocID="{226DF254-B4C6-4031-B899-5AE1D3C1D876}" presName="dummyNode1" presStyleLbl="node1" presStyleIdx="0" presStyleCnt="3"/>
      <dgm:spPr/>
    </dgm:pt>
    <dgm:pt modelId="{8F3B6AF9-1FB4-4059-836D-068D183EF4A8}" type="pres">
      <dgm:prSet presAssocID="{226DF254-B4C6-4031-B899-5AE1D3C1D876}" presName="childNode1" presStyleLbl="bgAcc1" presStyleIdx="0" presStyleCnt="3" custScaleX="135022" custScaleY="154369" custLinFactNeighborY="46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8B52B-F0E7-40AF-8957-A06D2CFB2872}" type="pres">
      <dgm:prSet presAssocID="{226DF254-B4C6-4031-B899-5AE1D3C1D87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B7A28-C1D6-447D-8F20-954A16116A21}" type="pres">
      <dgm:prSet presAssocID="{226DF254-B4C6-4031-B899-5AE1D3C1D876}" presName="parentNode1" presStyleLbl="node1" presStyleIdx="0" presStyleCnt="3" custLinFactY="19930" custLinFactNeighborX="795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59E6C-26B1-4A9C-86A9-31E688B27A76}" type="pres">
      <dgm:prSet presAssocID="{226DF254-B4C6-4031-B899-5AE1D3C1D876}" presName="connSite1" presStyleCnt="0"/>
      <dgm:spPr/>
    </dgm:pt>
    <dgm:pt modelId="{AFF4E32D-713B-4B32-8BB4-F84DCF125A4D}" type="pres">
      <dgm:prSet presAssocID="{86FF27D9-2A26-49B9-ADC2-EAC1BF9472DC}" presName="Name9" presStyleLbl="sibTrans2D1" presStyleIdx="0" presStyleCnt="2" custFlipHor="1" custScaleX="6063" custScaleY="28435"/>
      <dgm:spPr/>
      <dgm:t>
        <a:bodyPr/>
        <a:lstStyle/>
        <a:p>
          <a:endParaRPr lang="en-US"/>
        </a:p>
      </dgm:t>
    </dgm:pt>
    <dgm:pt modelId="{338D7469-6081-4198-9A86-D6181E053187}" type="pres">
      <dgm:prSet presAssocID="{2B5E2A86-569F-4497-82AD-26843EAF4EC8}" presName="composite2" presStyleCnt="0"/>
      <dgm:spPr/>
    </dgm:pt>
    <dgm:pt modelId="{6D4151E1-EEC1-4B06-8FBE-98F772DF7174}" type="pres">
      <dgm:prSet presAssocID="{2B5E2A86-569F-4497-82AD-26843EAF4EC8}" presName="dummyNode2" presStyleLbl="node1" presStyleIdx="0" presStyleCnt="3"/>
      <dgm:spPr/>
    </dgm:pt>
    <dgm:pt modelId="{48A7884D-4F6A-443B-A1AE-67CEFB63CBB3}" type="pres">
      <dgm:prSet presAssocID="{2B5E2A86-569F-4497-82AD-26843EAF4EC8}" presName="childNode2" presStyleLbl="bgAcc1" presStyleIdx="1" presStyleCnt="3" custScaleX="136545" custScaleY="135247" custLinFactNeighborX="693" custLinFactNeighborY="42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C974A-3B73-4638-A083-8044D3D223B3}" type="pres">
      <dgm:prSet presAssocID="{2B5E2A86-569F-4497-82AD-26843EAF4EC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A8A80-A9EA-4EC5-A559-D242A04D6A52}" type="pres">
      <dgm:prSet presAssocID="{2B5E2A86-569F-4497-82AD-26843EAF4EC8}" presName="parentNode2" presStyleLbl="node1" presStyleIdx="1" presStyleCnt="3" custScaleX="84357" custScaleY="64258" custLinFactNeighborX="-1334" custLinFactNeighborY="921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A585C-2955-41B5-B7BE-6E16AB4714BA}" type="pres">
      <dgm:prSet presAssocID="{2B5E2A86-569F-4497-82AD-26843EAF4EC8}" presName="connSite2" presStyleCnt="0"/>
      <dgm:spPr/>
    </dgm:pt>
    <dgm:pt modelId="{74A57688-252C-4A72-91C4-429FA1A05A8D}" type="pres">
      <dgm:prSet presAssocID="{FD213FB3-5778-4B1F-B6E8-AB6DBE46B779}" presName="Name18" presStyleLbl="sibTrans2D1" presStyleIdx="1" presStyleCnt="2" custAng="440728" custFlipHor="1" custScaleX="8554" custScaleY="20047" custLinFactNeighborX="1376" custLinFactNeighborY="65910"/>
      <dgm:spPr/>
      <dgm:t>
        <a:bodyPr/>
        <a:lstStyle/>
        <a:p>
          <a:endParaRPr lang="en-US"/>
        </a:p>
      </dgm:t>
    </dgm:pt>
    <dgm:pt modelId="{958C4A71-B7B3-479C-AFEE-132EC37DF2A1}" type="pres">
      <dgm:prSet presAssocID="{A06194CD-40D0-4861-A22D-39D854487D4F}" presName="composite1" presStyleCnt="0"/>
      <dgm:spPr/>
    </dgm:pt>
    <dgm:pt modelId="{4533CCD0-5FB6-43B7-8C6C-ECBDAA9988FA}" type="pres">
      <dgm:prSet presAssocID="{A06194CD-40D0-4861-A22D-39D854487D4F}" presName="dummyNode1" presStyleLbl="node1" presStyleIdx="1" presStyleCnt="3"/>
      <dgm:spPr/>
    </dgm:pt>
    <dgm:pt modelId="{B8E4145C-68B1-4CFD-B82E-825DD230532F}" type="pres">
      <dgm:prSet presAssocID="{A06194CD-40D0-4861-A22D-39D854487D4F}" presName="childNode1" presStyleLbl="bgAcc1" presStyleIdx="2" presStyleCnt="3" custScaleX="128953" custScaleY="134755" custLinFactNeighborX="224" custLinFactNeighborY="39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09114-6B19-409E-B9D0-BAAEA1AFF636}" type="pres">
      <dgm:prSet presAssocID="{A06194CD-40D0-4861-A22D-39D854487D4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9A3CC-BAA8-45BC-B4BA-2AA05311CADB}" type="pres">
      <dgm:prSet presAssocID="{A06194CD-40D0-4861-A22D-39D854487D4F}" presName="parentNode1" presStyleLbl="node1" presStyleIdx="2" presStyleCnt="3" custScaleX="82826" custScaleY="89778" custLinFactY="6346" custLinFactNeighborX="1258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B4915-DEFD-4427-BBBF-B7895092DC2F}" type="pres">
      <dgm:prSet presAssocID="{A06194CD-40D0-4861-A22D-39D854487D4F}" presName="connSite1" presStyleCnt="0"/>
      <dgm:spPr/>
    </dgm:pt>
  </dgm:ptLst>
  <dgm:cxnLst>
    <dgm:cxn modelId="{E166FDFB-37B8-45D1-BA98-2A1951F8BF2E}" type="presOf" srcId="{2B5E2A86-569F-4497-82AD-26843EAF4EC8}" destId="{018A8A80-A9EA-4EC5-A559-D242A04D6A52}" srcOrd="0" destOrd="0" presId="urn:microsoft.com/office/officeart/2005/8/layout/hProcess4"/>
    <dgm:cxn modelId="{06C21582-A0AD-424F-90D7-7881214A7827}" type="presOf" srcId="{38156FD1-E5A2-4E89-9600-4466D6291B80}" destId="{4058B52B-F0E7-40AF-8957-A06D2CFB2872}" srcOrd="1" destOrd="2" presId="urn:microsoft.com/office/officeart/2005/8/layout/hProcess4"/>
    <dgm:cxn modelId="{B4E6B52A-4A41-40B6-A3E1-5A06DB831758}" srcId="{B6F3B32F-3597-4D49-AA5D-B384824E7452}" destId="{A06194CD-40D0-4861-A22D-39D854487D4F}" srcOrd="2" destOrd="0" parTransId="{AC6A6155-CA0B-4535-828C-6D1FC6FC9C1D}" sibTransId="{5700F8D2-6081-4878-AC8B-C80EB1091E50}"/>
    <dgm:cxn modelId="{37B93379-750C-45FC-9AF7-5149D27405ED}" type="presOf" srcId="{38156FD1-E5A2-4E89-9600-4466D6291B80}" destId="{8F3B6AF9-1FB4-4059-836D-068D183EF4A8}" srcOrd="0" destOrd="2" presId="urn:microsoft.com/office/officeart/2005/8/layout/hProcess4"/>
    <dgm:cxn modelId="{9F360BF4-5D0D-4424-AB42-247607C90CB0}" type="presOf" srcId="{052069CC-A8EC-4DF1-92DD-BE67B72AF1CF}" destId="{48A7884D-4F6A-443B-A1AE-67CEFB63CBB3}" srcOrd="0" destOrd="0" presId="urn:microsoft.com/office/officeart/2005/8/layout/hProcess4"/>
    <dgm:cxn modelId="{5A8D85E6-1DC1-4C75-B2C2-56B3F974C215}" srcId="{226DF254-B4C6-4031-B899-5AE1D3C1D876}" destId="{18092AFC-25E4-45E9-AAE6-FABB899A95C7}" srcOrd="1" destOrd="0" parTransId="{6A0ADBB4-DA2F-481A-9E96-718FEC40F0F1}" sibTransId="{E6166E3D-7639-4797-BB8B-3E342165BD58}"/>
    <dgm:cxn modelId="{7FE98DD0-AA40-4367-8634-AA11D27F092C}" srcId="{2B5E2A86-569F-4497-82AD-26843EAF4EC8}" destId="{052069CC-A8EC-4DF1-92DD-BE67B72AF1CF}" srcOrd="0" destOrd="0" parTransId="{3ACF7F05-AE87-4ABA-8841-3CBFD4A8577C}" sibTransId="{E833AA1E-D3BC-442F-8405-09A470AD9E27}"/>
    <dgm:cxn modelId="{0D8CAC80-39A1-41C7-B24B-888277EA478D}" srcId="{226DF254-B4C6-4031-B899-5AE1D3C1D876}" destId="{38156FD1-E5A2-4E89-9600-4466D6291B80}" srcOrd="2" destOrd="0" parTransId="{A7431289-BAEA-4144-8636-F3C9667892B1}" sibTransId="{4051B666-4B40-438E-B586-76310A83E7FB}"/>
    <dgm:cxn modelId="{01C2432F-856D-4568-9126-E853BAEE1118}" type="presOf" srcId="{18092AFC-25E4-45E9-AAE6-FABB899A95C7}" destId="{8F3B6AF9-1FB4-4059-836D-068D183EF4A8}" srcOrd="0" destOrd="1" presId="urn:microsoft.com/office/officeart/2005/8/layout/hProcess4"/>
    <dgm:cxn modelId="{0808BD92-9DD1-439C-A70B-2EF11601AE9B}" type="presOf" srcId="{B91A7075-C38B-4C71-AB26-23412880A92A}" destId="{4058B52B-F0E7-40AF-8957-A06D2CFB2872}" srcOrd="1" destOrd="0" presId="urn:microsoft.com/office/officeart/2005/8/layout/hProcess4"/>
    <dgm:cxn modelId="{11D70F2B-F694-423D-84C5-455A1EE9050D}" type="presOf" srcId="{FD213FB3-5778-4B1F-B6E8-AB6DBE46B779}" destId="{74A57688-252C-4A72-91C4-429FA1A05A8D}" srcOrd="0" destOrd="0" presId="urn:microsoft.com/office/officeart/2005/8/layout/hProcess4"/>
    <dgm:cxn modelId="{8CFE7657-0E09-4A30-9147-7CF74DA082B6}" type="presOf" srcId="{052069CC-A8EC-4DF1-92DD-BE67B72AF1CF}" destId="{B58C974A-3B73-4638-A083-8044D3D223B3}" srcOrd="1" destOrd="0" presId="urn:microsoft.com/office/officeart/2005/8/layout/hProcess4"/>
    <dgm:cxn modelId="{090FB195-78B2-4A52-9B38-2A3ED509000F}" type="presOf" srcId="{F0C2F75C-CB0C-4838-801A-F38EC3909CA8}" destId="{B8E4145C-68B1-4CFD-B82E-825DD230532F}" srcOrd="0" destOrd="0" presId="urn:microsoft.com/office/officeart/2005/8/layout/hProcess4"/>
    <dgm:cxn modelId="{92F8B49E-CC1B-4FC1-89C0-EA84DDA9563E}" type="presOf" srcId="{226DF254-B4C6-4031-B899-5AE1D3C1D876}" destId="{3B6B7A28-C1D6-447D-8F20-954A16116A21}" srcOrd="0" destOrd="0" presId="urn:microsoft.com/office/officeart/2005/8/layout/hProcess4"/>
    <dgm:cxn modelId="{28E87F3B-CF82-4914-88CA-353D1870D848}" srcId="{226DF254-B4C6-4031-B899-5AE1D3C1D876}" destId="{B91A7075-C38B-4C71-AB26-23412880A92A}" srcOrd="0" destOrd="0" parTransId="{C01F00CE-E169-4969-84B4-D45B4F8F03E6}" sibTransId="{7875FE7F-5CB9-4FCF-91F8-53FDC19E1139}"/>
    <dgm:cxn modelId="{5597705C-A62F-4D00-8600-DB6290E07CA1}" type="presOf" srcId="{86FF27D9-2A26-49B9-ADC2-EAC1BF9472DC}" destId="{AFF4E32D-713B-4B32-8BB4-F84DCF125A4D}" srcOrd="0" destOrd="0" presId="urn:microsoft.com/office/officeart/2005/8/layout/hProcess4"/>
    <dgm:cxn modelId="{00F786A0-10C5-4557-A657-89D4DEF00E52}" type="presOf" srcId="{B91A7075-C38B-4C71-AB26-23412880A92A}" destId="{8F3B6AF9-1FB4-4059-836D-068D183EF4A8}" srcOrd="0" destOrd="0" presId="urn:microsoft.com/office/officeart/2005/8/layout/hProcess4"/>
    <dgm:cxn modelId="{18EA2A6A-A0A8-459E-8183-4CD914D94FA8}" type="presOf" srcId="{A06194CD-40D0-4861-A22D-39D854487D4F}" destId="{2749A3CC-BAA8-45BC-B4BA-2AA05311CADB}" srcOrd="0" destOrd="0" presId="urn:microsoft.com/office/officeart/2005/8/layout/hProcess4"/>
    <dgm:cxn modelId="{CE6AD527-F4CF-432F-B846-AC3FD9CDB2C4}" srcId="{A06194CD-40D0-4861-A22D-39D854487D4F}" destId="{F0C2F75C-CB0C-4838-801A-F38EC3909CA8}" srcOrd="0" destOrd="0" parTransId="{A5298A5F-1E0B-4F5A-8DF7-51AA131184A0}" sibTransId="{F05238C1-AF46-4551-B8D1-E2A68FA21C66}"/>
    <dgm:cxn modelId="{DA826230-409F-458A-A73C-53745440CEFC}" type="presOf" srcId="{F0C2F75C-CB0C-4838-801A-F38EC3909CA8}" destId="{3AC09114-6B19-409E-B9D0-BAAEA1AFF636}" srcOrd="1" destOrd="0" presId="urn:microsoft.com/office/officeart/2005/8/layout/hProcess4"/>
    <dgm:cxn modelId="{34C67EA6-D6CF-4FB6-884C-F0ACD779FF56}" type="presOf" srcId="{55086396-59AF-4843-A83C-0CEED6B7AB9D}" destId="{B8E4145C-68B1-4CFD-B82E-825DD230532F}" srcOrd="0" destOrd="1" presId="urn:microsoft.com/office/officeart/2005/8/layout/hProcess4"/>
    <dgm:cxn modelId="{74D191A7-DB69-4119-801F-95B1C732AFD1}" srcId="{A06194CD-40D0-4861-A22D-39D854487D4F}" destId="{55086396-59AF-4843-A83C-0CEED6B7AB9D}" srcOrd="1" destOrd="0" parTransId="{7104EC04-F939-4C68-8F89-ADD2FAB9D710}" sibTransId="{DF514D5A-A27E-4517-931C-92F6DAB358BF}"/>
    <dgm:cxn modelId="{9A8E9D58-0F45-4FDE-A771-5BFA952850D9}" type="presOf" srcId="{18092AFC-25E4-45E9-AAE6-FABB899A95C7}" destId="{4058B52B-F0E7-40AF-8957-A06D2CFB2872}" srcOrd="1" destOrd="1" presId="urn:microsoft.com/office/officeart/2005/8/layout/hProcess4"/>
    <dgm:cxn modelId="{8BAB9A33-3B28-4F98-B3B0-34A3697676CF}" type="presOf" srcId="{B6F3B32F-3597-4D49-AA5D-B384824E7452}" destId="{C97AD7F2-20BE-4503-81D8-F3E22A7C936C}" srcOrd="0" destOrd="0" presId="urn:microsoft.com/office/officeart/2005/8/layout/hProcess4"/>
    <dgm:cxn modelId="{AB2C5127-A0B5-4083-B294-78878E47B648}" srcId="{B6F3B32F-3597-4D49-AA5D-B384824E7452}" destId="{2B5E2A86-569F-4497-82AD-26843EAF4EC8}" srcOrd="1" destOrd="0" parTransId="{7B359D43-AB35-4F40-841C-E59CF359CBCC}" sibTransId="{FD213FB3-5778-4B1F-B6E8-AB6DBE46B779}"/>
    <dgm:cxn modelId="{752B89D2-84E9-4ABC-8D21-E93476BF42E9}" srcId="{B6F3B32F-3597-4D49-AA5D-B384824E7452}" destId="{226DF254-B4C6-4031-B899-5AE1D3C1D876}" srcOrd="0" destOrd="0" parTransId="{C23C4B64-7241-4637-BCDC-DAC9214DC2E3}" sibTransId="{86FF27D9-2A26-49B9-ADC2-EAC1BF9472DC}"/>
    <dgm:cxn modelId="{298C9576-6380-4738-B2C5-34C175F610B1}" type="presOf" srcId="{55086396-59AF-4843-A83C-0CEED6B7AB9D}" destId="{3AC09114-6B19-409E-B9D0-BAAEA1AFF636}" srcOrd="1" destOrd="1" presId="urn:microsoft.com/office/officeart/2005/8/layout/hProcess4"/>
    <dgm:cxn modelId="{340A0905-B53A-48C2-A951-34A919CFBA15}" type="presParOf" srcId="{C97AD7F2-20BE-4503-81D8-F3E22A7C936C}" destId="{E54EFB61-0318-4AAC-BCD1-EBAA775E95F3}" srcOrd="0" destOrd="0" presId="urn:microsoft.com/office/officeart/2005/8/layout/hProcess4"/>
    <dgm:cxn modelId="{860F1C0B-8D18-4015-9650-D5A3D7D8ED15}" type="presParOf" srcId="{C97AD7F2-20BE-4503-81D8-F3E22A7C936C}" destId="{84E4ACE8-698C-4351-867A-22A0C0CEB590}" srcOrd="1" destOrd="0" presId="urn:microsoft.com/office/officeart/2005/8/layout/hProcess4"/>
    <dgm:cxn modelId="{CDCDDE62-62CB-4935-862A-C6C4FEF58895}" type="presParOf" srcId="{C97AD7F2-20BE-4503-81D8-F3E22A7C936C}" destId="{80810314-5A44-48E6-A493-931A15929003}" srcOrd="2" destOrd="0" presId="urn:microsoft.com/office/officeart/2005/8/layout/hProcess4"/>
    <dgm:cxn modelId="{108D2C37-06A2-4830-B208-62F903502503}" type="presParOf" srcId="{80810314-5A44-48E6-A493-931A15929003}" destId="{F7D00F79-D145-4276-B8B3-7C9203D2B9A0}" srcOrd="0" destOrd="0" presId="urn:microsoft.com/office/officeart/2005/8/layout/hProcess4"/>
    <dgm:cxn modelId="{983AD741-971B-418F-89D6-617A4B5E66D3}" type="presParOf" srcId="{F7D00F79-D145-4276-B8B3-7C9203D2B9A0}" destId="{5A6F7223-F14B-4C0A-8948-3F3058945997}" srcOrd="0" destOrd="0" presId="urn:microsoft.com/office/officeart/2005/8/layout/hProcess4"/>
    <dgm:cxn modelId="{F6CE7B48-47EE-49C1-9096-4EAC589EB2A7}" type="presParOf" srcId="{F7D00F79-D145-4276-B8B3-7C9203D2B9A0}" destId="{8F3B6AF9-1FB4-4059-836D-068D183EF4A8}" srcOrd="1" destOrd="0" presId="urn:microsoft.com/office/officeart/2005/8/layout/hProcess4"/>
    <dgm:cxn modelId="{650927D7-1FEB-4A78-8CDA-2810206861D1}" type="presParOf" srcId="{F7D00F79-D145-4276-B8B3-7C9203D2B9A0}" destId="{4058B52B-F0E7-40AF-8957-A06D2CFB2872}" srcOrd="2" destOrd="0" presId="urn:microsoft.com/office/officeart/2005/8/layout/hProcess4"/>
    <dgm:cxn modelId="{DFF0321E-EC32-4659-8937-F88931FD73D3}" type="presParOf" srcId="{F7D00F79-D145-4276-B8B3-7C9203D2B9A0}" destId="{3B6B7A28-C1D6-447D-8F20-954A16116A21}" srcOrd="3" destOrd="0" presId="urn:microsoft.com/office/officeart/2005/8/layout/hProcess4"/>
    <dgm:cxn modelId="{C8D7880B-91FC-40E9-B4D9-3147CDB85345}" type="presParOf" srcId="{F7D00F79-D145-4276-B8B3-7C9203D2B9A0}" destId="{45A59E6C-26B1-4A9C-86A9-31E688B27A76}" srcOrd="4" destOrd="0" presId="urn:microsoft.com/office/officeart/2005/8/layout/hProcess4"/>
    <dgm:cxn modelId="{EAD01E5B-191F-48C9-8E04-7675FBF242EC}" type="presParOf" srcId="{80810314-5A44-48E6-A493-931A15929003}" destId="{AFF4E32D-713B-4B32-8BB4-F84DCF125A4D}" srcOrd="1" destOrd="0" presId="urn:microsoft.com/office/officeart/2005/8/layout/hProcess4"/>
    <dgm:cxn modelId="{CCABEBC0-D0D6-4061-A9FA-D5A04F5B6633}" type="presParOf" srcId="{80810314-5A44-48E6-A493-931A15929003}" destId="{338D7469-6081-4198-9A86-D6181E053187}" srcOrd="2" destOrd="0" presId="urn:microsoft.com/office/officeart/2005/8/layout/hProcess4"/>
    <dgm:cxn modelId="{C7A246E1-5E1F-4020-AF16-506D28FAAA1C}" type="presParOf" srcId="{338D7469-6081-4198-9A86-D6181E053187}" destId="{6D4151E1-EEC1-4B06-8FBE-98F772DF7174}" srcOrd="0" destOrd="0" presId="urn:microsoft.com/office/officeart/2005/8/layout/hProcess4"/>
    <dgm:cxn modelId="{13958EB7-20A4-4DDD-AC63-ECFE7A78D9CF}" type="presParOf" srcId="{338D7469-6081-4198-9A86-D6181E053187}" destId="{48A7884D-4F6A-443B-A1AE-67CEFB63CBB3}" srcOrd="1" destOrd="0" presId="urn:microsoft.com/office/officeart/2005/8/layout/hProcess4"/>
    <dgm:cxn modelId="{5773F034-A70B-4EE0-8508-180E2743A70B}" type="presParOf" srcId="{338D7469-6081-4198-9A86-D6181E053187}" destId="{B58C974A-3B73-4638-A083-8044D3D223B3}" srcOrd="2" destOrd="0" presId="urn:microsoft.com/office/officeart/2005/8/layout/hProcess4"/>
    <dgm:cxn modelId="{D735A60C-C1CB-44E3-81AC-E9D05F4FB17C}" type="presParOf" srcId="{338D7469-6081-4198-9A86-D6181E053187}" destId="{018A8A80-A9EA-4EC5-A559-D242A04D6A52}" srcOrd="3" destOrd="0" presId="urn:microsoft.com/office/officeart/2005/8/layout/hProcess4"/>
    <dgm:cxn modelId="{765C4F6F-0475-4EDE-8E0E-DE837A873A60}" type="presParOf" srcId="{338D7469-6081-4198-9A86-D6181E053187}" destId="{BE6A585C-2955-41B5-B7BE-6E16AB4714BA}" srcOrd="4" destOrd="0" presId="urn:microsoft.com/office/officeart/2005/8/layout/hProcess4"/>
    <dgm:cxn modelId="{EE093A37-6E33-40AC-BFBA-8D397AA5874A}" type="presParOf" srcId="{80810314-5A44-48E6-A493-931A15929003}" destId="{74A57688-252C-4A72-91C4-429FA1A05A8D}" srcOrd="3" destOrd="0" presId="urn:microsoft.com/office/officeart/2005/8/layout/hProcess4"/>
    <dgm:cxn modelId="{B48DABF8-929B-48F4-BEFF-FD6AAD432615}" type="presParOf" srcId="{80810314-5A44-48E6-A493-931A15929003}" destId="{958C4A71-B7B3-479C-AFEE-132EC37DF2A1}" srcOrd="4" destOrd="0" presId="urn:microsoft.com/office/officeart/2005/8/layout/hProcess4"/>
    <dgm:cxn modelId="{8B8B5562-BE1E-45F5-A363-9632E453C084}" type="presParOf" srcId="{958C4A71-B7B3-479C-AFEE-132EC37DF2A1}" destId="{4533CCD0-5FB6-43B7-8C6C-ECBDAA9988FA}" srcOrd="0" destOrd="0" presId="urn:microsoft.com/office/officeart/2005/8/layout/hProcess4"/>
    <dgm:cxn modelId="{61FAE669-EFFC-41A9-832F-26227CAA7E8E}" type="presParOf" srcId="{958C4A71-B7B3-479C-AFEE-132EC37DF2A1}" destId="{B8E4145C-68B1-4CFD-B82E-825DD230532F}" srcOrd="1" destOrd="0" presId="urn:microsoft.com/office/officeart/2005/8/layout/hProcess4"/>
    <dgm:cxn modelId="{D3E3A8A7-FBA0-4936-B16E-3EA07AC0DD9C}" type="presParOf" srcId="{958C4A71-B7B3-479C-AFEE-132EC37DF2A1}" destId="{3AC09114-6B19-409E-B9D0-BAAEA1AFF636}" srcOrd="2" destOrd="0" presId="urn:microsoft.com/office/officeart/2005/8/layout/hProcess4"/>
    <dgm:cxn modelId="{2A0DC251-9ACF-4153-AC0F-FA49AEA8785C}" type="presParOf" srcId="{958C4A71-B7B3-479C-AFEE-132EC37DF2A1}" destId="{2749A3CC-BAA8-45BC-B4BA-2AA05311CADB}" srcOrd="3" destOrd="0" presId="urn:microsoft.com/office/officeart/2005/8/layout/hProcess4"/>
    <dgm:cxn modelId="{0E219753-8545-45CD-9CC7-4FED3E534220}" type="presParOf" srcId="{958C4A71-B7B3-479C-AFEE-132EC37DF2A1}" destId="{D87B4915-DEFD-4427-BBBF-B7895092DC2F}" srcOrd="4" destOrd="0" presId="urn:microsoft.com/office/officeart/2005/8/layout/hProcess4"/>
  </dgm:cxnLst>
  <dgm:bg/>
  <dgm:whole>
    <a:ln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3CDCF-99DB-4314-8643-810496D7E0F1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4D87C55-2406-4454-A91C-54CF5778EB62}">
      <dgm:prSet phldrT="[Teks]"/>
      <dgm:spPr/>
      <dgm:t>
        <a:bodyPr/>
        <a:lstStyle/>
        <a:p>
          <a:endParaRPr lang="id-ID" dirty="0"/>
        </a:p>
      </dgm:t>
    </dgm:pt>
    <dgm:pt modelId="{C7B5F2E0-4A31-467B-ACA0-8E0C05A6E3B5}" type="parTrans" cxnId="{C109BE2B-75F4-486D-BA88-112471008B8E}">
      <dgm:prSet/>
      <dgm:spPr/>
      <dgm:t>
        <a:bodyPr/>
        <a:lstStyle/>
        <a:p>
          <a:endParaRPr lang="id-ID"/>
        </a:p>
      </dgm:t>
    </dgm:pt>
    <dgm:pt modelId="{FE8057D5-3D8C-478A-AC55-3922A084F724}" type="sibTrans" cxnId="{C109BE2B-75F4-486D-BA88-112471008B8E}">
      <dgm:prSet/>
      <dgm:spPr/>
      <dgm:t>
        <a:bodyPr/>
        <a:lstStyle/>
        <a:p>
          <a:endParaRPr lang="id-ID"/>
        </a:p>
      </dgm:t>
    </dgm:pt>
    <dgm:pt modelId="{81829405-6E05-4D78-8D15-A8459884A4F3}" type="pres">
      <dgm:prSet presAssocID="{4A33CDCF-99DB-4314-8643-810496D7E0F1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3EA93E4A-5417-455F-91C3-BB6EC015886A}" type="pres">
      <dgm:prSet presAssocID="{4A33CDCF-99DB-4314-8643-810496D7E0F1}" presName="arrowNode" presStyleLbl="node1" presStyleIdx="0" presStyleCnt="1" custAng="19209196" custLinFactNeighborX="15287" custLinFactNeighborY="37026"/>
      <dgm:spPr/>
    </dgm:pt>
    <dgm:pt modelId="{E65524CB-532F-48A9-8663-75C614294EAB}" type="pres">
      <dgm:prSet presAssocID="{C4D87C55-2406-4454-A91C-54CF5778EB62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27ECB-496E-4A92-ACB9-650F510DDEE8}" type="presOf" srcId="{4A33CDCF-99DB-4314-8643-810496D7E0F1}" destId="{81829405-6E05-4D78-8D15-A8459884A4F3}" srcOrd="0" destOrd="0" presId="urn:microsoft.com/office/officeart/2009/3/layout/DescendingProcess"/>
    <dgm:cxn modelId="{BC6934CA-B461-4A7E-A4EF-5570C59AB638}" type="presOf" srcId="{C4D87C55-2406-4454-A91C-54CF5778EB62}" destId="{E65524CB-532F-48A9-8663-75C614294EAB}" srcOrd="0" destOrd="0" presId="urn:microsoft.com/office/officeart/2009/3/layout/DescendingProcess"/>
    <dgm:cxn modelId="{C109BE2B-75F4-486D-BA88-112471008B8E}" srcId="{4A33CDCF-99DB-4314-8643-810496D7E0F1}" destId="{C4D87C55-2406-4454-A91C-54CF5778EB62}" srcOrd="0" destOrd="0" parTransId="{C7B5F2E0-4A31-467B-ACA0-8E0C05A6E3B5}" sibTransId="{FE8057D5-3D8C-478A-AC55-3922A084F724}"/>
    <dgm:cxn modelId="{9E919284-C688-4B2E-B6EF-449CFF57C007}" type="presParOf" srcId="{81829405-6E05-4D78-8D15-A8459884A4F3}" destId="{3EA93E4A-5417-455F-91C3-BB6EC015886A}" srcOrd="0" destOrd="0" presId="urn:microsoft.com/office/officeart/2009/3/layout/DescendingProcess"/>
    <dgm:cxn modelId="{00EC9904-9631-4ED1-A784-3EE62F32F9F3}" type="presParOf" srcId="{81829405-6E05-4D78-8D15-A8459884A4F3}" destId="{E65524CB-532F-48A9-8663-75C614294EAB}" srcOrd="1" destOrd="0" presId="urn:microsoft.com/office/officeart/2009/3/layout/DescendingProcess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C7768A-F904-458F-8964-6CB1DF8701F9}" type="doc">
      <dgm:prSet loTypeId="urn:microsoft.com/office/officeart/2005/8/layout/process1" loCatId="process" qsTypeId="urn:microsoft.com/office/officeart/2005/8/quickstyle/3d2#4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C17FB6B-2C37-42C5-8163-B542CEC84D9D}">
      <dgm:prSet custT="1"/>
      <dgm:spPr/>
      <dgm:t>
        <a:bodyPr/>
        <a:lstStyle/>
        <a:p>
          <a:pPr algn="l" rtl="0"/>
          <a:r>
            <a:rPr lang="en-US" sz="1600" b="1" dirty="0" smtClean="0"/>
            <a:t>Sasaran</a:t>
          </a:r>
          <a:r>
            <a:rPr lang="id-ID" sz="1600" b="1" dirty="0" smtClean="0"/>
            <a:t> 	3</a:t>
          </a:r>
          <a:r>
            <a:rPr lang="en-US" sz="1600" b="1" dirty="0" smtClean="0"/>
            <a:t> </a:t>
          </a:r>
          <a:r>
            <a:rPr lang="en-US" sz="1600" b="1" dirty="0"/>
            <a:t>:Meningkatnya Tata Kelola Birokrasi dan Akuntabilitas Kinerja Pemerintah Daerah</a:t>
          </a:r>
        </a:p>
      </dgm:t>
    </dgm:pt>
    <dgm:pt modelId="{EFAE7ED8-6913-480E-823D-877E5AE3AD20}" type="parTrans" cxnId="{A150C2AF-3F96-499A-9280-2A71AEF9319C}">
      <dgm:prSet/>
      <dgm:spPr/>
      <dgm:t>
        <a:bodyPr/>
        <a:lstStyle/>
        <a:p>
          <a:endParaRPr lang="en-US"/>
        </a:p>
      </dgm:t>
    </dgm:pt>
    <dgm:pt modelId="{45CD1DD8-FBCE-4D2F-AAEC-563FBBE21874}" type="sibTrans" cxnId="{A150C2AF-3F96-499A-9280-2A71AEF9319C}">
      <dgm:prSet/>
      <dgm:spPr/>
      <dgm:t>
        <a:bodyPr/>
        <a:lstStyle/>
        <a:p>
          <a:endParaRPr lang="en-US"/>
        </a:p>
      </dgm:t>
    </dgm:pt>
    <dgm:pt modelId="{AA2613E0-40EE-422B-8E21-A66F65BCE1E5}" type="pres">
      <dgm:prSet presAssocID="{5DC7768A-F904-458F-8964-6CB1DF8701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E9285-2C75-4765-9D3B-BE1B33AD4436}" type="pres">
      <dgm:prSet presAssocID="{7C17FB6B-2C37-42C5-8163-B542CEC84D9D}" presName="node" presStyleLbl="node1" presStyleIdx="0" presStyleCnt="1" custLinFactNeighborX="312" custLinFactNeighborY="75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C60E72-9A54-4974-881F-C5BB367D417A}" type="presOf" srcId="{7C17FB6B-2C37-42C5-8163-B542CEC84D9D}" destId="{40BE9285-2C75-4765-9D3B-BE1B33AD4436}" srcOrd="0" destOrd="0" presId="urn:microsoft.com/office/officeart/2005/8/layout/process1"/>
    <dgm:cxn modelId="{A150C2AF-3F96-499A-9280-2A71AEF9319C}" srcId="{5DC7768A-F904-458F-8964-6CB1DF8701F9}" destId="{7C17FB6B-2C37-42C5-8163-B542CEC84D9D}" srcOrd="0" destOrd="0" parTransId="{EFAE7ED8-6913-480E-823D-877E5AE3AD20}" sibTransId="{45CD1DD8-FBCE-4D2F-AAEC-563FBBE21874}"/>
    <dgm:cxn modelId="{CC6F3647-7616-49D9-8C3A-FC09036E3AB7}" type="presOf" srcId="{5DC7768A-F904-458F-8964-6CB1DF8701F9}" destId="{AA2613E0-40EE-422B-8E21-A66F65BCE1E5}" srcOrd="0" destOrd="0" presId="urn:microsoft.com/office/officeart/2005/8/layout/process1"/>
    <dgm:cxn modelId="{AEE90F69-F632-43C0-81E0-004A01F043E1}" type="presParOf" srcId="{AA2613E0-40EE-422B-8E21-A66F65BCE1E5}" destId="{40BE9285-2C75-4765-9D3B-BE1B33AD4436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8E462-5B98-4C5D-BDD1-23FFED496CF8}" type="doc">
      <dgm:prSet loTypeId="urn:microsoft.com/office/officeart/2005/8/layout/process1" loCatId="process" qsTypeId="urn:microsoft.com/office/officeart/2005/8/quickstyle/3d2#5" qsCatId="3D" csTypeId="urn:microsoft.com/office/officeart/2005/8/colors/colorful1#5" csCatId="colorful"/>
      <dgm:spPr/>
      <dgm:t>
        <a:bodyPr/>
        <a:lstStyle/>
        <a:p>
          <a:endParaRPr lang="en-US"/>
        </a:p>
      </dgm:t>
    </dgm:pt>
    <dgm:pt modelId="{1F2BDE48-1D8B-45B3-9D5C-0789FEBEC663}" type="pres">
      <dgm:prSet presAssocID="{4738E462-5B98-4C5D-BDD1-23FFED496C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E98556-01E1-487B-B8C8-7C27A825191E}" type="presOf" srcId="{4738E462-5B98-4C5D-BDD1-23FFED496CF8}" destId="{1F2BDE48-1D8B-45B3-9D5C-0789FEBEC663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5A018F-FF5D-46C6-81EB-C34F26E2CC7C}" type="doc">
      <dgm:prSet loTypeId="urn:microsoft.com/office/officeart/2005/8/layout/process1" loCatId="輸ޝ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B26487-4F2B-462E-8FA8-9DEBCC8575B8}" type="pres">
      <dgm:prSet presAssocID="{5F5A018F-FF5D-46C6-81EB-C34F26E2CC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0732D92-9A91-4993-8CE2-634549554259}" type="presOf" srcId="{5F5A018F-FF5D-46C6-81EB-C34F26E2CC7C}" destId="{10B26487-4F2B-462E-8FA8-9DEBCC8575B8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9AF8B6-A093-41B3-AB0D-E42B8766F3BC}" type="doc">
      <dgm:prSet loTypeId="urn:microsoft.com/office/officeart/2005/8/layout/process1" loCatId="炜׃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C36DCF-4F90-4836-85FA-CDEAF9915B98}" type="pres">
      <dgm:prSet presAssocID="{939AF8B6-A093-41B3-AB0D-E42B8766F3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163A187-8E30-4C67-86C0-CA8510A02D88}" type="presOf" srcId="{939AF8B6-A093-41B3-AB0D-E42B8766F3BC}" destId="{52C36DCF-4F90-4836-85FA-CDEAF9915B98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C7768A-F904-458F-8964-6CB1DF8701F9}" type="doc">
      <dgm:prSet loTypeId="urn:microsoft.com/office/officeart/2005/8/layout/process1" loCatId="process" qsTypeId="urn:microsoft.com/office/officeart/2005/8/quickstyle/3d2#4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C17FB6B-2C37-42C5-8163-B542CEC84D9D}">
      <dgm:prSet custT="1"/>
      <dgm:spPr>
        <a:gradFill rotWithShape="0">
          <a:gsLst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US" sz="1800" b="1" dirty="0" err="1">
              <a:solidFill>
                <a:schemeClr val="tx1"/>
              </a:solidFill>
            </a:rPr>
            <a:t>Indikator</a:t>
          </a:r>
          <a:r>
            <a:rPr lang="en-US" sz="1800" b="1" dirty="0">
              <a:solidFill>
                <a:schemeClr val="tx1"/>
              </a:solidFill>
            </a:rPr>
            <a:t>  : </a:t>
          </a:r>
          <a:r>
            <a:rPr lang="en-US" sz="1800" b="1" dirty="0" err="1">
              <a:solidFill>
                <a:schemeClr val="tx1"/>
              </a:solidFill>
            </a:rPr>
            <a:t>Nilai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Akuntabilitas</a:t>
          </a:r>
          <a:r>
            <a:rPr lang="en-US" sz="1800" b="1" dirty="0">
              <a:solidFill>
                <a:schemeClr val="tx1"/>
              </a:solidFill>
            </a:rPr>
            <a:t>  </a:t>
          </a:r>
          <a:r>
            <a:rPr lang="en-US" sz="1800" b="1" dirty="0" err="1">
              <a:solidFill>
                <a:schemeClr val="tx1"/>
              </a:solidFill>
            </a:rPr>
            <a:t>Kinerja</a:t>
          </a:r>
          <a:r>
            <a:rPr lang="en-US" sz="1800" b="1" dirty="0">
              <a:solidFill>
                <a:schemeClr val="tx1"/>
              </a:solidFill>
            </a:rPr>
            <a:t> Daerah</a:t>
          </a:r>
        </a:p>
      </dgm:t>
    </dgm:pt>
    <dgm:pt modelId="{EFAE7ED8-6913-480E-823D-877E5AE3AD20}" type="parTrans" cxnId="{A150C2AF-3F96-499A-9280-2A71AEF9319C}">
      <dgm:prSet/>
      <dgm:spPr/>
      <dgm:t>
        <a:bodyPr/>
        <a:lstStyle/>
        <a:p>
          <a:endParaRPr lang="en-US"/>
        </a:p>
      </dgm:t>
    </dgm:pt>
    <dgm:pt modelId="{45CD1DD8-FBCE-4D2F-AAEC-563FBBE21874}" type="sibTrans" cxnId="{A150C2AF-3F96-499A-9280-2A71AEF9319C}">
      <dgm:prSet/>
      <dgm:spPr/>
      <dgm:t>
        <a:bodyPr/>
        <a:lstStyle/>
        <a:p>
          <a:endParaRPr lang="en-US"/>
        </a:p>
      </dgm:t>
    </dgm:pt>
    <dgm:pt modelId="{AA2613E0-40EE-422B-8E21-A66F65BCE1E5}" type="pres">
      <dgm:prSet presAssocID="{5DC7768A-F904-458F-8964-6CB1DF8701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E9285-2C75-4765-9D3B-BE1B33AD4436}" type="pres">
      <dgm:prSet presAssocID="{7C17FB6B-2C37-42C5-8163-B542CEC84D9D}" presName="node" presStyleLbl="node1" presStyleIdx="0" presStyleCnt="1" custLinFactNeighborX="-135" custLinFactNeighborY="55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C60E72-9A54-4974-881F-C5BB367D417A}" type="presOf" srcId="{7C17FB6B-2C37-42C5-8163-B542CEC84D9D}" destId="{40BE9285-2C75-4765-9D3B-BE1B33AD4436}" srcOrd="0" destOrd="0" presId="urn:microsoft.com/office/officeart/2005/8/layout/process1"/>
    <dgm:cxn modelId="{A150C2AF-3F96-499A-9280-2A71AEF9319C}" srcId="{5DC7768A-F904-458F-8964-6CB1DF8701F9}" destId="{7C17FB6B-2C37-42C5-8163-B542CEC84D9D}" srcOrd="0" destOrd="0" parTransId="{EFAE7ED8-6913-480E-823D-877E5AE3AD20}" sibTransId="{45CD1DD8-FBCE-4D2F-AAEC-563FBBE21874}"/>
    <dgm:cxn modelId="{CC6F3647-7616-49D9-8C3A-FC09036E3AB7}" type="presOf" srcId="{5DC7768A-F904-458F-8964-6CB1DF8701F9}" destId="{AA2613E0-40EE-422B-8E21-A66F65BCE1E5}" srcOrd="0" destOrd="0" presId="urn:microsoft.com/office/officeart/2005/8/layout/process1"/>
    <dgm:cxn modelId="{AEE90F69-F632-43C0-81E0-004A01F043E1}" type="presParOf" srcId="{AA2613E0-40EE-422B-8E21-A66F65BCE1E5}" destId="{40BE9285-2C75-4765-9D3B-BE1B33AD4436}" srcOrd="0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E8BDD6-316A-465E-95E1-F4F9F3DBB27F}" type="doc">
      <dgm:prSet loTypeId="urn:microsoft.com/office/officeart/2005/8/layout/hierarchy3" loCatId="list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68E3454-4C1E-4CE5-B43F-37E5B2C415CF}" type="pres">
      <dgm:prSet presAssocID="{13E8BDD6-316A-465E-95E1-F4F9F3DBB2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AF8A1B37-4588-4379-BDCD-B1296E448196}" type="presOf" srcId="{13E8BDD6-316A-465E-95E1-F4F9F3DBB27F}" destId="{968E3454-4C1E-4CE5-B43F-37E5B2C415CF}" srcOrd="0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F582E-B52B-4E97-A3E5-11359F53510E}">
      <dsp:nvSpPr>
        <dsp:cNvPr id="0" name=""/>
        <dsp:cNvSpPr/>
      </dsp:nvSpPr>
      <dsp:spPr>
        <a:xfrm>
          <a:off x="941849" y="0"/>
          <a:ext cx="870095" cy="435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 Narrow" pitchFamily="34" charset="0"/>
            </a:rPr>
            <a:t>2013</a:t>
          </a:r>
          <a:endParaRPr lang="id-ID" sz="1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954591" y="12742"/>
        <a:ext cx="844611" cy="409563"/>
      </dsp:txXfrm>
    </dsp:sp>
    <dsp:sp modelId="{62018CD9-57F5-45F5-A2E0-54CB2F1E0615}">
      <dsp:nvSpPr>
        <dsp:cNvPr id="0" name=""/>
        <dsp:cNvSpPr/>
      </dsp:nvSpPr>
      <dsp:spPr>
        <a:xfrm>
          <a:off x="1028859" y="435048"/>
          <a:ext cx="256243" cy="326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886"/>
              </a:lnTo>
              <a:lnTo>
                <a:pt x="256243" y="3268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803D6-CA1A-4B71-B2EB-40624DB92AB4}">
      <dsp:nvSpPr>
        <dsp:cNvPr id="0" name=""/>
        <dsp:cNvSpPr/>
      </dsp:nvSpPr>
      <dsp:spPr>
        <a:xfrm>
          <a:off x="1285102" y="544410"/>
          <a:ext cx="779737" cy="4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 Narrow" pitchFamily="34" charset="0"/>
            </a:rPr>
            <a:t>C (43,67)</a:t>
          </a:r>
          <a:endParaRPr lang="id-ID" sz="1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297844" y="557152"/>
        <a:ext cx="754253" cy="409563"/>
      </dsp:txXfrm>
    </dsp:sp>
    <dsp:sp modelId="{B86602BE-6A97-4C2A-8C3B-91249372AEC2}">
      <dsp:nvSpPr>
        <dsp:cNvPr id="0" name=""/>
        <dsp:cNvSpPr/>
      </dsp:nvSpPr>
      <dsp:spPr>
        <a:xfrm>
          <a:off x="2198702" y="600"/>
          <a:ext cx="870095" cy="435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 Narrow" pitchFamily="34" charset="0"/>
            </a:rPr>
            <a:t>2014</a:t>
          </a:r>
          <a:endParaRPr lang="id-ID" sz="1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211444" y="13342"/>
        <a:ext cx="844611" cy="409563"/>
      </dsp:txXfrm>
    </dsp:sp>
    <dsp:sp modelId="{414C64C9-B061-4CF1-A6A1-5C3F114D8910}">
      <dsp:nvSpPr>
        <dsp:cNvPr id="0" name=""/>
        <dsp:cNvSpPr/>
      </dsp:nvSpPr>
      <dsp:spPr>
        <a:xfrm>
          <a:off x="2285711" y="435648"/>
          <a:ext cx="275374" cy="32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939"/>
              </a:lnTo>
              <a:lnTo>
                <a:pt x="275374" y="3219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DBAD5-C556-48EE-933C-A343B703FE6D}">
      <dsp:nvSpPr>
        <dsp:cNvPr id="0" name=""/>
        <dsp:cNvSpPr/>
      </dsp:nvSpPr>
      <dsp:spPr>
        <a:xfrm>
          <a:off x="2561086" y="540064"/>
          <a:ext cx="868264" cy="4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 Narrow" pitchFamily="34" charset="0"/>
            </a:rPr>
            <a:t>CC (53,61) </a:t>
          </a:r>
          <a:endParaRPr lang="id-ID" sz="1400" kern="1200" dirty="0">
            <a:latin typeface="Arial Narrow" pitchFamily="34" charset="0"/>
          </a:endParaRPr>
        </a:p>
      </dsp:txBody>
      <dsp:txXfrm>
        <a:off x="2573828" y="552806"/>
        <a:ext cx="842780" cy="409563"/>
      </dsp:txXfrm>
    </dsp:sp>
    <dsp:sp modelId="{D3E8B9A4-09D6-4DB9-A326-CE26DFA3AA65}">
      <dsp:nvSpPr>
        <dsp:cNvPr id="0" name=""/>
        <dsp:cNvSpPr/>
      </dsp:nvSpPr>
      <dsp:spPr>
        <a:xfrm>
          <a:off x="3506968" y="7361"/>
          <a:ext cx="870095" cy="435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 Narrow" pitchFamily="34" charset="0"/>
            </a:rPr>
            <a:t>2015</a:t>
          </a:r>
          <a:endParaRPr lang="id-ID" sz="14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519710" y="20103"/>
        <a:ext cx="844611" cy="409563"/>
      </dsp:txXfrm>
    </dsp:sp>
    <dsp:sp modelId="{88E664DA-EE48-40BE-A460-87CDA4F27E3B}">
      <dsp:nvSpPr>
        <dsp:cNvPr id="0" name=""/>
        <dsp:cNvSpPr/>
      </dsp:nvSpPr>
      <dsp:spPr>
        <a:xfrm>
          <a:off x="3593978" y="442409"/>
          <a:ext cx="258350" cy="272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31"/>
              </a:lnTo>
              <a:lnTo>
                <a:pt x="258350" y="2724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B6CF2-4560-4EBD-B856-13AC4C6810D6}">
      <dsp:nvSpPr>
        <dsp:cNvPr id="0" name=""/>
        <dsp:cNvSpPr/>
      </dsp:nvSpPr>
      <dsp:spPr>
        <a:xfrm>
          <a:off x="3852328" y="497316"/>
          <a:ext cx="868264" cy="43504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Arial Narrow" pitchFamily="34" charset="0"/>
            </a:rPr>
            <a:t>60,35 (B)</a:t>
          </a:r>
          <a:endParaRPr lang="id-ID" sz="1400" b="0" kern="1200" dirty="0">
            <a:latin typeface="Arial Narrow" pitchFamily="34" charset="0"/>
          </a:endParaRPr>
        </a:p>
      </dsp:txBody>
      <dsp:txXfrm>
        <a:off x="3865070" y="510058"/>
        <a:ext cx="842780" cy="409563"/>
      </dsp:txXfrm>
    </dsp:sp>
    <dsp:sp modelId="{B493CE95-F1DC-45A6-AA7D-CBFED16A1A36}">
      <dsp:nvSpPr>
        <dsp:cNvPr id="0" name=""/>
        <dsp:cNvSpPr/>
      </dsp:nvSpPr>
      <dsp:spPr>
        <a:xfrm>
          <a:off x="4864064" y="0"/>
          <a:ext cx="870095" cy="435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 Narrow" pitchFamily="34" charset="0"/>
            </a:rPr>
            <a:t>2016</a:t>
          </a:r>
          <a:endParaRPr lang="id-ID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876806" y="12742"/>
        <a:ext cx="844611" cy="409563"/>
      </dsp:txXfrm>
    </dsp:sp>
    <dsp:sp modelId="{7BCA67B4-1087-4161-880B-2309774B7079}">
      <dsp:nvSpPr>
        <dsp:cNvPr id="0" name=""/>
        <dsp:cNvSpPr/>
      </dsp:nvSpPr>
      <dsp:spPr>
        <a:xfrm>
          <a:off x="4951074" y="435048"/>
          <a:ext cx="327952" cy="27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74"/>
              </a:lnTo>
              <a:lnTo>
                <a:pt x="327952" y="2788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4F493-9E03-4848-BF26-037D4E44D723}">
      <dsp:nvSpPr>
        <dsp:cNvPr id="0" name=""/>
        <dsp:cNvSpPr/>
      </dsp:nvSpPr>
      <dsp:spPr>
        <a:xfrm>
          <a:off x="5279026" y="496398"/>
          <a:ext cx="868264" cy="43504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Arial Narrow" pitchFamily="34" charset="0"/>
            </a:rPr>
            <a:t>61,58 (B)</a:t>
          </a:r>
          <a:endParaRPr lang="id-ID" sz="1400" b="0" kern="1200" dirty="0">
            <a:latin typeface="Arial Narrow" pitchFamily="34" charset="0"/>
          </a:endParaRPr>
        </a:p>
      </dsp:txBody>
      <dsp:txXfrm>
        <a:off x="5291768" y="509140"/>
        <a:ext cx="842780" cy="4095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F582E-B52B-4E97-A3E5-11359F53510E}">
      <dsp:nvSpPr>
        <dsp:cNvPr id="0" name=""/>
        <dsp:cNvSpPr/>
      </dsp:nvSpPr>
      <dsp:spPr>
        <a:xfrm>
          <a:off x="941849" y="0"/>
          <a:ext cx="870095" cy="435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 Narrow" pitchFamily="34" charset="0"/>
            </a:rPr>
            <a:t>2013</a:t>
          </a:r>
          <a:endParaRPr lang="id-ID" sz="1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954591" y="12742"/>
        <a:ext cx="844611" cy="409563"/>
      </dsp:txXfrm>
    </dsp:sp>
    <dsp:sp modelId="{62018CD9-57F5-45F5-A2E0-54CB2F1E0615}">
      <dsp:nvSpPr>
        <dsp:cNvPr id="0" name=""/>
        <dsp:cNvSpPr/>
      </dsp:nvSpPr>
      <dsp:spPr>
        <a:xfrm>
          <a:off x="1028859" y="435048"/>
          <a:ext cx="256243" cy="326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886"/>
              </a:lnTo>
              <a:lnTo>
                <a:pt x="256243" y="3268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803D6-CA1A-4B71-B2EB-40624DB92AB4}">
      <dsp:nvSpPr>
        <dsp:cNvPr id="0" name=""/>
        <dsp:cNvSpPr/>
      </dsp:nvSpPr>
      <dsp:spPr>
        <a:xfrm>
          <a:off x="1285102" y="544410"/>
          <a:ext cx="779737" cy="4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 Narrow" pitchFamily="34" charset="0"/>
            </a:rPr>
            <a:t>C (43,67)</a:t>
          </a:r>
          <a:endParaRPr lang="id-ID" sz="1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297844" y="557152"/>
        <a:ext cx="754253" cy="409563"/>
      </dsp:txXfrm>
    </dsp:sp>
    <dsp:sp modelId="{B86602BE-6A97-4C2A-8C3B-91249372AEC2}">
      <dsp:nvSpPr>
        <dsp:cNvPr id="0" name=""/>
        <dsp:cNvSpPr/>
      </dsp:nvSpPr>
      <dsp:spPr>
        <a:xfrm>
          <a:off x="2198702" y="600"/>
          <a:ext cx="870095" cy="435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  <a:latin typeface="Arial Narrow" pitchFamily="34" charset="0"/>
            </a:rPr>
            <a:t>2014</a:t>
          </a:r>
          <a:endParaRPr lang="id-ID" sz="1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211444" y="13342"/>
        <a:ext cx="844611" cy="409563"/>
      </dsp:txXfrm>
    </dsp:sp>
    <dsp:sp modelId="{414C64C9-B061-4CF1-A6A1-5C3F114D8910}">
      <dsp:nvSpPr>
        <dsp:cNvPr id="0" name=""/>
        <dsp:cNvSpPr/>
      </dsp:nvSpPr>
      <dsp:spPr>
        <a:xfrm>
          <a:off x="2285711" y="435648"/>
          <a:ext cx="275374" cy="32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939"/>
              </a:lnTo>
              <a:lnTo>
                <a:pt x="275374" y="3219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DBAD5-C556-48EE-933C-A343B703FE6D}">
      <dsp:nvSpPr>
        <dsp:cNvPr id="0" name=""/>
        <dsp:cNvSpPr/>
      </dsp:nvSpPr>
      <dsp:spPr>
        <a:xfrm>
          <a:off x="2561086" y="540064"/>
          <a:ext cx="868264" cy="435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 Narrow" pitchFamily="34" charset="0"/>
            </a:rPr>
            <a:t>CC (53,61) </a:t>
          </a:r>
          <a:endParaRPr lang="id-ID" sz="1400" kern="1200" dirty="0">
            <a:latin typeface="Arial Narrow" pitchFamily="34" charset="0"/>
          </a:endParaRPr>
        </a:p>
      </dsp:txBody>
      <dsp:txXfrm>
        <a:off x="2573828" y="552806"/>
        <a:ext cx="842780" cy="409563"/>
      </dsp:txXfrm>
    </dsp:sp>
    <dsp:sp modelId="{D3E8B9A4-09D6-4DB9-A326-CE26DFA3AA65}">
      <dsp:nvSpPr>
        <dsp:cNvPr id="0" name=""/>
        <dsp:cNvSpPr/>
      </dsp:nvSpPr>
      <dsp:spPr>
        <a:xfrm>
          <a:off x="3506968" y="7361"/>
          <a:ext cx="870095" cy="435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solidFill>
                <a:schemeClr val="tx1"/>
              </a:solidFill>
              <a:latin typeface="Arial Narrow" pitchFamily="34" charset="0"/>
            </a:rPr>
            <a:t>2015</a:t>
          </a:r>
          <a:endParaRPr lang="id-ID" sz="14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519710" y="20103"/>
        <a:ext cx="844611" cy="409563"/>
      </dsp:txXfrm>
    </dsp:sp>
    <dsp:sp modelId="{88E664DA-EE48-40BE-A460-87CDA4F27E3B}">
      <dsp:nvSpPr>
        <dsp:cNvPr id="0" name=""/>
        <dsp:cNvSpPr/>
      </dsp:nvSpPr>
      <dsp:spPr>
        <a:xfrm>
          <a:off x="3593978" y="442409"/>
          <a:ext cx="258350" cy="272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31"/>
              </a:lnTo>
              <a:lnTo>
                <a:pt x="258350" y="2724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B6CF2-4560-4EBD-B856-13AC4C6810D6}">
      <dsp:nvSpPr>
        <dsp:cNvPr id="0" name=""/>
        <dsp:cNvSpPr/>
      </dsp:nvSpPr>
      <dsp:spPr>
        <a:xfrm>
          <a:off x="3852328" y="497316"/>
          <a:ext cx="868264" cy="43504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Arial Narrow" pitchFamily="34" charset="0"/>
            </a:rPr>
            <a:t>60,35 (B)</a:t>
          </a:r>
          <a:endParaRPr lang="id-ID" sz="1400" b="0" kern="1200" dirty="0">
            <a:latin typeface="Arial Narrow" pitchFamily="34" charset="0"/>
          </a:endParaRPr>
        </a:p>
      </dsp:txBody>
      <dsp:txXfrm>
        <a:off x="3865070" y="510058"/>
        <a:ext cx="842780" cy="409563"/>
      </dsp:txXfrm>
    </dsp:sp>
    <dsp:sp modelId="{B493CE95-F1DC-45A6-AA7D-CBFED16A1A36}">
      <dsp:nvSpPr>
        <dsp:cNvPr id="0" name=""/>
        <dsp:cNvSpPr/>
      </dsp:nvSpPr>
      <dsp:spPr>
        <a:xfrm>
          <a:off x="4864064" y="0"/>
          <a:ext cx="870095" cy="435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 Narrow" pitchFamily="34" charset="0"/>
            </a:rPr>
            <a:t>2016</a:t>
          </a:r>
          <a:endParaRPr lang="id-ID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876806" y="12742"/>
        <a:ext cx="844611" cy="409563"/>
      </dsp:txXfrm>
    </dsp:sp>
    <dsp:sp modelId="{7BCA67B4-1087-4161-880B-2309774B7079}">
      <dsp:nvSpPr>
        <dsp:cNvPr id="0" name=""/>
        <dsp:cNvSpPr/>
      </dsp:nvSpPr>
      <dsp:spPr>
        <a:xfrm>
          <a:off x="4951074" y="435048"/>
          <a:ext cx="327952" cy="27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74"/>
              </a:lnTo>
              <a:lnTo>
                <a:pt x="327952" y="2788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4F493-9E03-4848-BF26-037D4E44D723}">
      <dsp:nvSpPr>
        <dsp:cNvPr id="0" name=""/>
        <dsp:cNvSpPr/>
      </dsp:nvSpPr>
      <dsp:spPr>
        <a:xfrm>
          <a:off x="5279026" y="496398"/>
          <a:ext cx="868264" cy="43504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latin typeface="Arial Narrow" pitchFamily="34" charset="0"/>
            </a:rPr>
            <a:t>61,58 (B)</a:t>
          </a:r>
          <a:endParaRPr lang="id-ID" sz="1400" b="0" kern="1200" dirty="0">
            <a:latin typeface="Arial Narrow" pitchFamily="34" charset="0"/>
          </a:endParaRPr>
        </a:p>
      </dsp:txBody>
      <dsp:txXfrm>
        <a:off x="5291768" y="509140"/>
        <a:ext cx="842780" cy="4095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80EB-A48F-4A84-A85F-BE7C3A0AD413}">
      <dsp:nvSpPr>
        <dsp:cNvPr id="0" name=""/>
        <dsp:cNvSpPr/>
      </dsp:nvSpPr>
      <dsp:spPr>
        <a:xfrm rot="16200000">
          <a:off x="383267" y="-383267"/>
          <a:ext cx="1812471" cy="257900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Program : 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Rutin</a:t>
          </a:r>
          <a:r>
            <a:rPr lang="en-US" sz="2000" b="1" kern="1200" dirty="0"/>
            <a:t> : 4 Program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Wajib</a:t>
          </a:r>
          <a:r>
            <a:rPr lang="en-US" sz="2000" b="1" kern="1200" dirty="0"/>
            <a:t> : 2 Program</a:t>
          </a:r>
        </a:p>
      </dsp:txBody>
      <dsp:txXfrm rot="5400000">
        <a:off x="0" y="0"/>
        <a:ext cx="2579006" cy="1359353"/>
      </dsp:txXfrm>
    </dsp:sp>
    <dsp:sp modelId="{9CB410A2-2DE6-4E1E-BEC8-50DB2AE42BF3}">
      <dsp:nvSpPr>
        <dsp:cNvPr id="0" name=""/>
        <dsp:cNvSpPr/>
      </dsp:nvSpPr>
      <dsp:spPr>
        <a:xfrm>
          <a:off x="2567658" y="17544"/>
          <a:ext cx="2579006" cy="181247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Kegiatan</a:t>
          </a:r>
          <a:r>
            <a:rPr lang="en-US" sz="2000" b="1" kern="1200" dirty="0"/>
            <a:t> : 23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Rutin</a:t>
          </a:r>
          <a:r>
            <a:rPr lang="en-US" sz="2000" b="1" kern="1200" dirty="0"/>
            <a:t> : 7 </a:t>
          </a:r>
          <a:r>
            <a:rPr lang="en-US" sz="2000" b="1" kern="1200" dirty="0" err="1"/>
            <a:t>kegiatan</a:t>
          </a:r>
          <a:endParaRPr lang="en-US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Wajib</a:t>
          </a:r>
          <a:r>
            <a:rPr lang="en-US" sz="2000" b="1" kern="1200" dirty="0"/>
            <a:t> : 16 </a:t>
          </a:r>
          <a:r>
            <a:rPr lang="en-US" sz="2000" b="1" kern="1200" dirty="0" err="1"/>
            <a:t>kegiatan</a:t>
          </a:r>
          <a:endParaRPr lang="en-US" sz="2000" b="1" kern="1200" dirty="0"/>
        </a:p>
      </dsp:txBody>
      <dsp:txXfrm>
        <a:off x="2567658" y="17544"/>
        <a:ext cx="2579006" cy="1359353"/>
      </dsp:txXfrm>
    </dsp:sp>
    <dsp:sp modelId="{7483F257-E41F-412B-B8CF-BEE59BD10D90}">
      <dsp:nvSpPr>
        <dsp:cNvPr id="0" name=""/>
        <dsp:cNvSpPr/>
      </dsp:nvSpPr>
      <dsp:spPr>
        <a:xfrm rot="10800000">
          <a:off x="0" y="1812471"/>
          <a:ext cx="2579006" cy="181247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Anggaran</a:t>
          </a:r>
          <a:endParaRPr lang="en-US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Rp</a:t>
          </a:r>
          <a:r>
            <a:rPr lang="en-US" sz="2000" b="1" kern="1200" dirty="0"/>
            <a:t>. 1.882.236.516</a:t>
          </a:r>
        </a:p>
      </dsp:txBody>
      <dsp:txXfrm rot="10800000">
        <a:off x="0" y="2265588"/>
        <a:ext cx="2579006" cy="1359353"/>
      </dsp:txXfrm>
    </dsp:sp>
    <dsp:sp modelId="{DD01F324-67D7-40E0-8B91-1016B248C807}">
      <dsp:nvSpPr>
        <dsp:cNvPr id="0" name=""/>
        <dsp:cNvSpPr/>
      </dsp:nvSpPr>
      <dsp:spPr>
        <a:xfrm rot="5400000">
          <a:off x="2962273" y="1429203"/>
          <a:ext cx="1812471" cy="257900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Realisasi</a:t>
          </a:r>
          <a:r>
            <a:rPr lang="en-US" sz="2000" b="1" kern="1200" dirty="0"/>
            <a:t> (</a:t>
          </a:r>
          <a:r>
            <a:rPr lang="en-US" sz="2000" b="1" kern="1200" dirty="0" err="1"/>
            <a:t>akhir</a:t>
          </a:r>
          <a:r>
            <a:rPr lang="en-US" sz="2000" b="1" kern="1200" dirty="0"/>
            <a:t> </a:t>
          </a:r>
          <a:r>
            <a:rPr lang="en-US" sz="2000" b="1" kern="1200" dirty="0" err="1"/>
            <a:t>Juli</a:t>
          </a:r>
          <a:r>
            <a:rPr lang="en-US" sz="2000" b="1" kern="1200" dirty="0"/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Rp. </a:t>
          </a:r>
          <a:r>
            <a:rPr lang="en-US" sz="2000" b="1" kern="1200" dirty="0" smtClean="0"/>
            <a:t>663.671.030</a:t>
          </a:r>
          <a:endParaRPr lang="id-ID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35%</a:t>
          </a:r>
          <a:endParaRPr lang="en-US" sz="2000" b="1" kern="1200" dirty="0"/>
        </a:p>
      </dsp:txBody>
      <dsp:txXfrm rot="-5400000">
        <a:off x="2579006" y="2265588"/>
        <a:ext cx="2579006" cy="1359353"/>
      </dsp:txXfrm>
    </dsp:sp>
    <dsp:sp modelId="{2E4CBE40-B0BC-4767-9640-91AC651D894F}">
      <dsp:nvSpPr>
        <dsp:cNvPr id="0" name=""/>
        <dsp:cNvSpPr/>
      </dsp:nvSpPr>
      <dsp:spPr>
        <a:xfrm>
          <a:off x="1805304" y="1342796"/>
          <a:ext cx="1547403" cy="90623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Tahun</a:t>
          </a:r>
          <a:r>
            <a:rPr lang="en-US" sz="2400" b="1" kern="1200" dirty="0"/>
            <a:t> 2018</a:t>
          </a:r>
        </a:p>
      </dsp:txBody>
      <dsp:txXfrm>
        <a:off x="1849543" y="1387035"/>
        <a:ext cx="1458925" cy="8177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F9CFA-679D-4550-836C-5550F2CA244F}">
      <dsp:nvSpPr>
        <dsp:cNvPr id="0" name=""/>
        <dsp:cNvSpPr/>
      </dsp:nvSpPr>
      <dsp:spPr>
        <a:xfrm rot="16200000">
          <a:off x="399898" y="-399898"/>
          <a:ext cx="1779210" cy="257900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/>
            <a:t>Program : 5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/>
            <a:t>Rutin</a:t>
          </a:r>
          <a:r>
            <a:rPr lang="en-US" sz="2000" b="1" kern="1200" dirty="0"/>
            <a:t> : 3 Program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/>
            <a:t>Wajib</a:t>
          </a:r>
          <a:r>
            <a:rPr lang="en-US" sz="2000" b="1" kern="1200" dirty="0"/>
            <a:t> : 2 Program</a:t>
          </a:r>
        </a:p>
      </dsp:txBody>
      <dsp:txXfrm rot="5400000">
        <a:off x="0" y="0"/>
        <a:ext cx="2579006" cy="1334407"/>
      </dsp:txXfrm>
    </dsp:sp>
    <dsp:sp modelId="{72655FF9-0429-4DDA-A6CC-AB37BFFB25BC}">
      <dsp:nvSpPr>
        <dsp:cNvPr id="0" name=""/>
        <dsp:cNvSpPr/>
      </dsp:nvSpPr>
      <dsp:spPr>
        <a:xfrm>
          <a:off x="2579006" y="0"/>
          <a:ext cx="2579006" cy="177921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/>
            <a:t>Kegiatan</a:t>
          </a:r>
          <a:r>
            <a:rPr lang="en-US" sz="2000" b="1" kern="1200" dirty="0"/>
            <a:t> : 13 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/>
            <a:t>Rutin</a:t>
          </a:r>
          <a:r>
            <a:rPr lang="en-US" sz="2000" b="1" kern="1200" dirty="0"/>
            <a:t> : 6 </a:t>
          </a:r>
          <a:r>
            <a:rPr lang="en-US" sz="2000" b="1" kern="1200" dirty="0" err="1"/>
            <a:t>Kegiatan</a:t>
          </a:r>
          <a:endParaRPr lang="en-US" sz="2000" b="1" kern="1200" dirty="0"/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/>
            <a:t>Wajib</a:t>
          </a:r>
          <a:r>
            <a:rPr lang="en-US" sz="2000" b="1" kern="1200" dirty="0"/>
            <a:t> : 8 </a:t>
          </a:r>
          <a:r>
            <a:rPr lang="en-US" sz="2000" b="1" kern="1200" dirty="0" err="1"/>
            <a:t>kegiatan</a:t>
          </a:r>
          <a:endParaRPr lang="en-US" sz="2000" b="1" kern="1200" dirty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579006" y="0"/>
        <a:ext cx="2579006" cy="1334407"/>
      </dsp:txXfrm>
    </dsp:sp>
    <dsp:sp modelId="{051446F6-D950-4839-AED4-97F66D5FB1E9}">
      <dsp:nvSpPr>
        <dsp:cNvPr id="0" name=""/>
        <dsp:cNvSpPr/>
      </dsp:nvSpPr>
      <dsp:spPr>
        <a:xfrm rot="10800000">
          <a:off x="13436" y="1779210"/>
          <a:ext cx="2579006" cy="1779210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b="1" kern="1200" dirty="0"/>
        </a:p>
      </dsp:txBody>
      <dsp:txXfrm rot="10800000">
        <a:off x="13436" y="2224012"/>
        <a:ext cx="2579006" cy="1334407"/>
      </dsp:txXfrm>
    </dsp:sp>
    <dsp:sp modelId="{B06F3CBE-98B2-4D03-8C8B-3198F79E8BDD}">
      <dsp:nvSpPr>
        <dsp:cNvPr id="0" name=""/>
        <dsp:cNvSpPr/>
      </dsp:nvSpPr>
      <dsp:spPr>
        <a:xfrm rot="5400000">
          <a:off x="2978904" y="1379312"/>
          <a:ext cx="1779210" cy="2579006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/>
            <a:t> </a:t>
          </a:r>
        </a:p>
      </dsp:txBody>
      <dsp:txXfrm rot="-5400000">
        <a:off x="2579006" y="2224012"/>
        <a:ext cx="2579006" cy="1334407"/>
      </dsp:txXfrm>
    </dsp:sp>
    <dsp:sp modelId="{CDAB35E1-320C-45CF-890E-BC47251C9FFA}">
      <dsp:nvSpPr>
        <dsp:cNvPr id="0" name=""/>
        <dsp:cNvSpPr/>
      </dsp:nvSpPr>
      <dsp:spPr>
        <a:xfrm>
          <a:off x="1800832" y="1347680"/>
          <a:ext cx="1547403" cy="88960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/>
            <a:t>Tahun</a:t>
          </a:r>
          <a:r>
            <a:rPr lang="en-US" sz="2800" b="1" kern="1200" dirty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2019</a:t>
          </a:r>
        </a:p>
      </dsp:txBody>
      <dsp:txXfrm>
        <a:off x="1844259" y="1391107"/>
        <a:ext cx="1460549" cy="802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B6AF9-1FB4-4059-836D-068D183EF4A8}">
      <dsp:nvSpPr>
        <dsp:cNvPr id="0" name=""/>
        <dsp:cNvSpPr/>
      </dsp:nvSpPr>
      <dsp:spPr>
        <a:xfrm>
          <a:off x="5341" y="2342189"/>
          <a:ext cx="3789034" cy="3572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800" b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800" b="1" kern="1200" dirty="0">
              <a:solidFill>
                <a:schemeClr val="tx1"/>
              </a:solidFill>
            </a:rPr>
            <a:t>Meningkatkan Pelaksanaan Reformasi Birokrasi Pemerintah Kota Madiun </a:t>
          </a:r>
          <a:endParaRPr lang="en-US" sz="2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800" b="1" kern="1200" dirty="0">
            <a:solidFill>
              <a:srgbClr val="FFFF00"/>
            </a:solidFill>
          </a:endParaRPr>
        </a:p>
      </dsp:txBody>
      <dsp:txXfrm>
        <a:off x="87565" y="2424413"/>
        <a:ext cx="3624586" cy="2642876"/>
      </dsp:txXfrm>
    </dsp:sp>
    <dsp:sp modelId="{AFF4E32D-713B-4B32-8BB4-F84DCF125A4D}">
      <dsp:nvSpPr>
        <dsp:cNvPr id="0" name=""/>
        <dsp:cNvSpPr/>
      </dsp:nvSpPr>
      <dsp:spPr>
        <a:xfrm flipH="1">
          <a:off x="3910727" y="4415510"/>
          <a:ext cx="224478" cy="1052784"/>
        </a:xfrm>
        <a:prstGeom prst="circularArrow">
          <a:avLst>
            <a:gd name="adj1" fmla="val 2671"/>
            <a:gd name="adj2" fmla="val 324981"/>
            <a:gd name="adj3" fmla="val 1875762"/>
            <a:gd name="adj4" fmla="val 8799760"/>
            <a:gd name="adj5" fmla="val 3116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B7A28-C1D6-447D-8F20-954A16116A21}">
      <dsp:nvSpPr>
        <dsp:cNvPr id="0" name=""/>
        <dsp:cNvSpPr/>
      </dsp:nvSpPr>
      <dsp:spPr>
        <a:xfrm>
          <a:off x="1318656" y="4908442"/>
          <a:ext cx="2494431" cy="99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TUJUAN</a:t>
          </a:r>
          <a:endParaRPr lang="id-ID" sz="3600" b="1" kern="1200" dirty="0"/>
        </a:p>
      </dsp:txBody>
      <dsp:txXfrm>
        <a:off x="1347709" y="4937495"/>
        <a:ext cx="2436325" cy="933846"/>
      </dsp:txXfrm>
    </dsp:sp>
    <dsp:sp modelId="{48A7884D-4F6A-443B-A1AE-67CEFB63CBB3}">
      <dsp:nvSpPr>
        <dsp:cNvPr id="0" name=""/>
        <dsp:cNvSpPr/>
      </dsp:nvSpPr>
      <dsp:spPr>
        <a:xfrm>
          <a:off x="4284715" y="2477987"/>
          <a:ext cx="3831773" cy="3130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chemeClr val="tx1"/>
              </a:solidFill>
            </a:rPr>
            <a:t>Meningkatnya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kinerja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Pemerintah</a:t>
          </a:r>
          <a:r>
            <a:rPr lang="en-US" sz="2800" b="1" kern="1200" dirty="0">
              <a:solidFill>
                <a:schemeClr val="tx1"/>
              </a:solidFill>
            </a:rPr>
            <a:t> Kota </a:t>
          </a:r>
          <a:r>
            <a:rPr lang="en-US" sz="2800" b="1" kern="1200" dirty="0" err="1">
              <a:solidFill>
                <a:schemeClr val="tx1"/>
              </a:solidFill>
            </a:rPr>
            <a:t>Madiun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4356753" y="3220818"/>
        <a:ext cx="3687697" cy="2315499"/>
      </dsp:txXfrm>
    </dsp:sp>
    <dsp:sp modelId="{74A57688-252C-4A72-91C4-429FA1A05A8D}">
      <dsp:nvSpPr>
        <dsp:cNvPr id="0" name=""/>
        <dsp:cNvSpPr/>
      </dsp:nvSpPr>
      <dsp:spPr>
        <a:xfrm rot="21159272" flipH="1">
          <a:off x="8276726" y="5692950"/>
          <a:ext cx="360159" cy="844064"/>
        </a:xfrm>
        <a:prstGeom prst="circularArrow">
          <a:avLst>
            <a:gd name="adj1" fmla="val 2349"/>
            <a:gd name="adj2" fmla="val 283643"/>
            <a:gd name="adj3" fmla="val 19374009"/>
            <a:gd name="adj4" fmla="val 12408674"/>
            <a:gd name="adj5" fmla="val 274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A8A80-A9EA-4EC5-A559-D242A04D6A52}">
      <dsp:nvSpPr>
        <dsp:cNvPr id="0" name=""/>
        <dsp:cNvSpPr/>
      </dsp:nvSpPr>
      <dsp:spPr>
        <a:xfrm>
          <a:off x="5563471" y="2493076"/>
          <a:ext cx="2104227" cy="637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/>
            <a:t>Sasaran</a:t>
          </a:r>
          <a:endParaRPr lang="id-ID" sz="3600" b="1" kern="1200" dirty="0"/>
        </a:p>
      </dsp:txBody>
      <dsp:txXfrm>
        <a:off x="5582140" y="2511745"/>
        <a:ext cx="2066889" cy="600071"/>
      </dsp:txXfrm>
    </dsp:sp>
    <dsp:sp modelId="{B8E4145C-68B1-4CFD-B82E-825DD230532F}">
      <dsp:nvSpPr>
        <dsp:cNvPr id="0" name=""/>
        <dsp:cNvSpPr/>
      </dsp:nvSpPr>
      <dsp:spPr>
        <a:xfrm>
          <a:off x="8573275" y="2424011"/>
          <a:ext cx="3618724" cy="3118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b="1" kern="1200" dirty="0">
              <a:solidFill>
                <a:schemeClr val="tx1"/>
              </a:solidFill>
            </a:rPr>
            <a:t>PROGRAM PENGEMBANGAN KINERJA DAN KELEMBAGAAN PERANGKAT DAERAH</a:t>
          </a:r>
          <a:endParaRPr lang="id-ID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b="1" kern="1200" dirty="0">
              <a:solidFill>
                <a:schemeClr val="tx1"/>
              </a:solidFill>
            </a:rPr>
            <a:t>PROGRAM PENINGKATAN KETATALAKSANAAN PERANGKAT DAERAH</a:t>
          </a:r>
          <a:endParaRPr lang="id-ID" sz="2000" b="1" kern="1200" dirty="0">
            <a:solidFill>
              <a:schemeClr val="tx1"/>
            </a:solidFill>
          </a:endParaRPr>
        </a:p>
      </dsp:txBody>
      <dsp:txXfrm>
        <a:off x="8645051" y="2495787"/>
        <a:ext cx="3475172" cy="2307076"/>
      </dsp:txXfrm>
    </dsp:sp>
    <dsp:sp modelId="{2749A3CC-BAA8-45BC-B4BA-2AA05311CADB}">
      <dsp:nvSpPr>
        <dsp:cNvPr id="0" name=""/>
        <dsp:cNvSpPr/>
      </dsp:nvSpPr>
      <dsp:spPr>
        <a:xfrm>
          <a:off x="10125957" y="4827267"/>
          <a:ext cx="2066037" cy="890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Program</a:t>
          </a:r>
          <a:endParaRPr lang="id-ID" sz="3600" b="1" kern="1200" dirty="0"/>
        </a:p>
      </dsp:txBody>
      <dsp:txXfrm>
        <a:off x="10152040" y="4853350"/>
        <a:ext cx="2013871" cy="838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93E4A-5417-455F-91C3-BB6EC015886A}">
      <dsp:nvSpPr>
        <dsp:cNvPr id="0" name=""/>
        <dsp:cNvSpPr/>
      </dsp:nvSpPr>
      <dsp:spPr>
        <a:xfrm rot="2005570">
          <a:off x="1189041" y="971127"/>
          <a:ext cx="1472694" cy="1027020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5524CB-532F-48A9-8663-75C614294EAB}">
      <dsp:nvSpPr>
        <dsp:cNvPr id="0" name=""/>
        <dsp:cNvSpPr/>
      </dsp:nvSpPr>
      <dsp:spPr>
        <a:xfrm>
          <a:off x="875163" y="0"/>
          <a:ext cx="694329" cy="27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/>
        </a:p>
      </dsp:txBody>
      <dsp:txXfrm>
        <a:off x="875163" y="0"/>
        <a:ext cx="694329" cy="272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E9285-2C75-4765-9D3B-BE1B33AD4436}">
      <dsp:nvSpPr>
        <dsp:cNvPr id="0" name=""/>
        <dsp:cNvSpPr/>
      </dsp:nvSpPr>
      <dsp:spPr>
        <a:xfrm>
          <a:off x="14785" y="0"/>
          <a:ext cx="7559036" cy="435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Sasaran</a:t>
          </a:r>
          <a:r>
            <a:rPr lang="id-ID" sz="1600" b="1" kern="1200" dirty="0" smtClean="0"/>
            <a:t> 	3</a:t>
          </a:r>
          <a:r>
            <a:rPr lang="en-US" sz="1600" b="1" kern="1200" dirty="0" smtClean="0"/>
            <a:t> </a:t>
          </a:r>
          <a:r>
            <a:rPr lang="en-US" sz="1600" b="1" kern="1200" dirty="0"/>
            <a:t>:Meningkatnya Tata Kelola Birokrasi dan Akuntabilitas Kinerja Pemerintah Daerah</a:t>
          </a:r>
        </a:p>
      </dsp:txBody>
      <dsp:txXfrm>
        <a:off x="27539" y="12754"/>
        <a:ext cx="7533528" cy="409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E9285-2C75-4765-9D3B-BE1B33AD4436}">
      <dsp:nvSpPr>
        <dsp:cNvPr id="0" name=""/>
        <dsp:cNvSpPr/>
      </dsp:nvSpPr>
      <dsp:spPr>
        <a:xfrm>
          <a:off x="0" y="0"/>
          <a:ext cx="7527160" cy="435456"/>
        </a:xfrm>
        <a:prstGeom prst="roundRect">
          <a:avLst>
            <a:gd name="adj" fmla="val 10000"/>
          </a:avLst>
        </a:prstGeom>
        <a:gradFill rotWithShape="0">
          <a:gsLst>
            <a:gs pos="80000">
              <a:schemeClr val="accent2">
                <a:lumMod val="40000"/>
                <a:lumOff val="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tx1"/>
              </a:solidFill>
            </a:rPr>
            <a:t>Indikator</a:t>
          </a:r>
          <a:r>
            <a:rPr lang="en-US" sz="1800" b="1" kern="1200" dirty="0">
              <a:solidFill>
                <a:schemeClr val="tx1"/>
              </a:solidFill>
            </a:rPr>
            <a:t>  : </a:t>
          </a:r>
          <a:r>
            <a:rPr lang="en-US" sz="1800" b="1" kern="1200" dirty="0" err="1">
              <a:solidFill>
                <a:schemeClr val="tx1"/>
              </a:solidFill>
            </a:rPr>
            <a:t>Nilai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Akuntabilitas</a:t>
          </a:r>
          <a:r>
            <a:rPr lang="en-US" sz="1800" b="1" kern="1200" dirty="0">
              <a:solidFill>
                <a:schemeClr val="tx1"/>
              </a:solidFill>
            </a:rPr>
            <a:t>  </a:t>
          </a:r>
          <a:r>
            <a:rPr lang="en-US" sz="1800" b="1" kern="1200" dirty="0" err="1">
              <a:solidFill>
                <a:schemeClr val="tx1"/>
              </a:solidFill>
            </a:rPr>
            <a:t>Kinerja</a:t>
          </a:r>
          <a:r>
            <a:rPr lang="en-US" sz="1800" b="1" kern="1200" dirty="0">
              <a:solidFill>
                <a:schemeClr val="tx1"/>
              </a:solidFill>
            </a:rPr>
            <a:t> Daerah</a:t>
          </a:r>
        </a:p>
      </dsp:txBody>
      <dsp:txXfrm>
        <a:off x="12754" y="12754"/>
        <a:ext cx="7501652" cy="409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1800" cy="559068"/>
          </a:xfrm>
          <a:prstGeom prst="rect">
            <a:avLst/>
          </a:prstGeom>
        </p:spPr>
        <p:txBody>
          <a:bodyPr vert="horz" lIns="105266" tIns="52633" rIns="105266" bIns="52633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2"/>
            <a:ext cx="2971800" cy="559068"/>
          </a:xfrm>
          <a:prstGeom prst="rect">
            <a:avLst/>
          </a:prstGeom>
        </p:spPr>
        <p:txBody>
          <a:bodyPr vert="horz" lIns="105266" tIns="52633" rIns="105266" bIns="52633" rtlCol="0"/>
          <a:lstStyle>
            <a:lvl1pPr algn="r">
              <a:defRPr sz="1400"/>
            </a:lvl1pPr>
          </a:lstStyle>
          <a:p>
            <a:fld id="{23CEAAF3-9831-450B-8D59-2C09DB96C8FC}" type="datetimeFigureOut">
              <a:rPr lang="en-US"/>
              <a:pPr/>
              <a:t>8/21/2018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10583600"/>
            <a:ext cx="2971800" cy="559066"/>
          </a:xfrm>
          <a:prstGeom prst="rect">
            <a:avLst/>
          </a:prstGeom>
        </p:spPr>
        <p:txBody>
          <a:bodyPr vert="horz" lIns="105266" tIns="52633" rIns="105266" bIns="52633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10583600"/>
            <a:ext cx="2971800" cy="559066"/>
          </a:xfrm>
          <a:prstGeom prst="rect">
            <a:avLst/>
          </a:prstGeom>
        </p:spPr>
        <p:txBody>
          <a:bodyPr vert="horz" lIns="105266" tIns="52633" rIns="105266" bIns="52633" rtlCol="0" anchor="b"/>
          <a:lstStyle>
            <a:lvl1pPr algn="r">
              <a:defRPr sz="14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1800" cy="559068"/>
          </a:xfrm>
          <a:prstGeom prst="rect">
            <a:avLst/>
          </a:prstGeom>
        </p:spPr>
        <p:txBody>
          <a:bodyPr vert="horz" lIns="105266" tIns="52633" rIns="105266" bIns="52633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2"/>
            <a:ext cx="2971800" cy="559068"/>
          </a:xfrm>
          <a:prstGeom prst="rect">
            <a:avLst/>
          </a:prstGeom>
        </p:spPr>
        <p:txBody>
          <a:bodyPr vert="horz" lIns="105266" tIns="52633" rIns="105266" bIns="52633" rtlCol="0"/>
          <a:lstStyle>
            <a:lvl1pPr algn="r">
              <a:defRPr sz="1400"/>
            </a:lvl1pPr>
          </a:lstStyle>
          <a:p>
            <a:fld id="{2D50CD79-FC16-4410-AB61-17F26E6D3BC8}" type="datetimeFigureOut">
              <a:rPr lang="en-US"/>
              <a:pPr/>
              <a:t>8/21/2018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1393825"/>
            <a:ext cx="6683375" cy="3760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266" tIns="52633" rIns="105266" bIns="52633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362408"/>
            <a:ext cx="5486400" cy="4387424"/>
          </a:xfrm>
          <a:prstGeom prst="rect">
            <a:avLst/>
          </a:prstGeom>
        </p:spPr>
        <p:txBody>
          <a:bodyPr vert="horz" lIns="105266" tIns="52633" rIns="105266" bIns="52633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10583600"/>
            <a:ext cx="2971800" cy="559066"/>
          </a:xfrm>
          <a:prstGeom prst="rect">
            <a:avLst/>
          </a:prstGeom>
        </p:spPr>
        <p:txBody>
          <a:bodyPr vert="horz" lIns="105266" tIns="52633" rIns="105266" bIns="52633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10583600"/>
            <a:ext cx="2971800" cy="559066"/>
          </a:xfrm>
          <a:prstGeom prst="rect">
            <a:avLst/>
          </a:prstGeom>
        </p:spPr>
        <p:txBody>
          <a:bodyPr vert="horz" lIns="105266" tIns="52633" rIns="105266" bIns="52633" rtlCol="0" anchor="b"/>
          <a:lstStyle>
            <a:lvl1pPr algn="r">
              <a:defRPr sz="14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52668">
              <a:defRPr/>
            </a:pPr>
            <a:fld id="{BF105DB2-FD3E-441D-8B7E-7AE83ECE27B3}" type="slidenum">
              <a:rPr lang="en-US">
                <a:solidFill>
                  <a:srgbClr val="404040"/>
                </a:solidFill>
                <a:latin typeface="Euphemia"/>
              </a:rPr>
              <a:pPr defTabSz="1052668">
                <a:defRPr/>
              </a:pPr>
              <a:t>2</a:t>
            </a:fld>
            <a:endParaRPr lang="en-US" dirty="0">
              <a:solidFill>
                <a:srgbClr val="404040"/>
              </a:solidFill>
              <a:latin typeface="Euphem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84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492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333950-F9E9-415E-8A14-1366C7651AF5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F3A80-F95D-472D-B78E-ECC8B83316A4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21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9606E-C8BD-477D-A033-B0B2F3A52625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C66FA-5296-47F5-A1D5-078997A2DE4C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3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1DEC8-ED2B-40F9-B00A-30B5144A0537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C83A6-FBB2-411D-81D7-E1EB9B0B88E7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63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E9C760-8629-4BD6-9784-F1419551007B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F3A80-F95D-472D-B78E-ECC8B83316A4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09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175619-92CD-4217-81BC-BB74B21FAF5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828D6-1554-44E1-B978-033F6472F5F3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3A51C-8210-4C5D-9A90-E771AD480EB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0CF67-6D58-491C-98BB-C4959649FBE9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601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AF57D9-9467-4FBC-9647-C5092A3F91A9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4A4A29-0BA0-49C0-8912-54367DCC50A8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88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CD5DB-642D-4A2C-BA6D-92BB35EA1734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03CB3-344F-4747-B3B9-C9710F1495EF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37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8925F-CE2B-4FD4-BF8E-433D45F21D95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CB52F0-6B32-4813-BAE8-D355A90E9179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856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BB0E5-CDF0-404C-B8ED-2D87246A67B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3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95BBF-A94F-4DB1-B843-381E068D530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EC339-4114-4A4F-88CA-94ECC7B04CE5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85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4C707D-3561-429D-B85C-BAF77411A81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828D6-1554-44E1-B978-033F6472F5F3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43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A1556-7ABC-4CAD-A888-92B7727153A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F75D6-2EFD-4245-AD9B-AE5F1117ABBC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105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4917BA-36FB-4082-BC70-FF4077133D61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C66FA-5296-47F5-A1D5-078997A2DE4C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445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F2E92-CD92-40EA-BE42-B5FE42EF54D1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C83A6-FBB2-411D-81D7-E1EB9B0B88E7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418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83-791C-4F3C-BF13-6B9067E081C6}" type="datetime1">
              <a:rPr lang="id-ID" smtClean="0">
                <a:solidFill>
                  <a:prstClr val="white"/>
                </a:solidFill>
              </a:rPr>
              <a:pPr/>
              <a:t>21/08/2018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758741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83-791C-4F3C-BF13-6B9067E081C6}" type="datetime1">
              <a:rPr lang="id-ID" smtClean="0">
                <a:solidFill>
                  <a:prstClr val="white"/>
                </a:solidFill>
              </a:rPr>
              <a:pPr/>
              <a:t>21/08/2018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085705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83-791C-4F3C-BF13-6B9067E081C6}" type="datetime1">
              <a:rPr lang="id-ID" smtClean="0">
                <a:solidFill>
                  <a:prstClr val="white"/>
                </a:solidFill>
              </a:rPr>
              <a:pPr/>
              <a:t>21/08/2018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2515480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83-791C-4F3C-BF13-6B9067E081C6}" type="datetime1">
              <a:rPr lang="id-ID" smtClean="0">
                <a:solidFill>
                  <a:prstClr val="white"/>
                </a:solidFill>
              </a:rPr>
              <a:pPr/>
              <a:t>21/08/2018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832493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83-791C-4F3C-BF13-6B9067E081C6}" type="datetime1">
              <a:rPr lang="id-ID" smtClean="0">
                <a:solidFill>
                  <a:prstClr val="white"/>
                </a:solidFill>
              </a:rPr>
              <a:pPr/>
              <a:t>21/08/2018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8952995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83-791C-4F3C-BF13-6B9067E081C6}" type="datetime1">
              <a:rPr lang="id-ID" smtClean="0">
                <a:solidFill>
                  <a:prstClr val="white"/>
                </a:solidFill>
              </a:rPr>
              <a:pPr/>
              <a:t>21/08/2018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637162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83-791C-4F3C-BF13-6B9067E081C6}" type="datetime1">
              <a:rPr lang="id-ID" smtClean="0">
                <a:solidFill>
                  <a:prstClr val="white"/>
                </a:solidFill>
              </a:rPr>
              <a:pPr/>
              <a:t>21/08/2018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4706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9809C3-62F6-47D7-BDFE-5254ABD8373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0CF67-6D58-491C-98BB-C4959649FBE9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42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83-791C-4F3C-BF13-6B9067E081C6}" type="datetime1">
              <a:rPr lang="id-ID" smtClean="0">
                <a:solidFill>
                  <a:prstClr val="white"/>
                </a:solidFill>
              </a:rPr>
              <a:pPr/>
              <a:t>21/08/2018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13124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710DE83-791C-4F3C-BF13-6B9067E081C6}" type="datetime1">
              <a:rPr lang="id-ID" smtClean="0">
                <a:solidFill>
                  <a:prstClr val="white"/>
                </a:solidFill>
              </a:rPr>
              <a:pPr/>
              <a:t>21/08/2018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5220986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83-791C-4F3C-BF13-6B9067E081C6}" type="datetime1">
              <a:rPr lang="id-ID" smtClean="0">
                <a:solidFill>
                  <a:prstClr val="white"/>
                </a:solidFill>
              </a:rPr>
              <a:pPr/>
              <a:t>21/08/2018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431777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DE83-791C-4F3C-BF13-6B9067E081C6}" type="datetime1">
              <a:rPr lang="id-ID" smtClean="0">
                <a:solidFill>
                  <a:prstClr val="white"/>
                </a:solidFill>
              </a:rPr>
              <a:pPr/>
              <a:t>21/08/2018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792843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id-ID"/>
              <a:t>Klik untuk mengedit gaya judul Master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id-ID"/>
              <a:t>Klik ikon untuk menambahkan gambar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3839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17624-6786-4204-B035-3D4D8852C42B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4A4A29-0BA0-49C0-8912-54367DCC50A8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51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8A997-7B56-42C2-8E54-53D4DA03C246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03CB3-344F-4747-B3B9-C9710F1495EF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29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301D0-3016-4470-8631-1DE4175013B4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CB52F0-6B32-4813-BAE8-D355A90E9179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33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3F94E-FB23-4645-BFF5-D572ACB5ACF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29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C23B97-6965-4EC5-A5B7-394625530736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EC339-4114-4A4F-88CA-94ECC7B04CE5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44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CB4FF-3DEE-42DB-A4FC-3F967618F250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F75D6-2EFD-4245-AD9B-AE5F1117ABBC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19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242" y="274638"/>
            <a:ext cx="109735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242" y="1600201"/>
            <a:ext cx="109735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242" y="6356351"/>
            <a:ext cx="2845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6F14B-C890-4694-913B-C4A41F040E6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139" y="6356351"/>
            <a:ext cx="3859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242" y="6356351"/>
            <a:ext cx="28455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EE074-295B-4F48-B035-3234D7A30C37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69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242" y="274638"/>
            <a:ext cx="109735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d-ID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242" y="1600201"/>
            <a:ext cx="109735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d-ID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242" y="6356351"/>
            <a:ext cx="2845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8F0B3-B926-41BB-A2D3-885CF596194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139" y="6356351"/>
            <a:ext cx="3859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242" y="6356351"/>
            <a:ext cx="28455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EE074-295B-4F48-B035-3234D7A30C37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84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6F14B-C890-4694-913B-C4A41F040E6D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21/08/2018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EE074-295B-4F48-B035-3234D7A30C37}" type="slidenum">
              <a:rPr lang="id-ID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580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ransition spd="med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microsoft.com/office/2007/relationships/diagramDrawing" Target="../diagrams/drawing10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openxmlformats.org/officeDocument/2006/relationships/image" Target="../media/image15.jpe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microsoft.com/office/2007/relationships/diagramDrawing" Target="../diagrams/drawin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Data" Target="../diagrams/data13.xml"/><Relationship Id="rId7" Type="http://schemas.openxmlformats.org/officeDocument/2006/relationships/diagramData" Target="../diagrams/data14.xml"/><Relationship Id="rId12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3.xml"/><Relationship Id="rId11" Type="http://schemas.microsoft.com/office/2007/relationships/diagramDrawing" Target="../diagrams/drawing13.xml"/><Relationship Id="rId5" Type="http://schemas.openxmlformats.org/officeDocument/2006/relationships/diagramQuickStyle" Target="../diagrams/quickStyle13.xml"/><Relationship Id="rId10" Type="http://schemas.openxmlformats.org/officeDocument/2006/relationships/diagramColors" Target="../diagrams/colors14.xml"/><Relationship Id="rId4" Type="http://schemas.openxmlformats.org/officeDocument/2006/relationships/diagramLayout" Target="../diagrams/layout13.xml"/><Relationship Id="rId9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diagramColors" Target="../diagrams/colors7.xml"/><Relationship Id="rId26" Type="http://schemas.microsoft.com/office/2007/relationships/diagramDrawing" Target="../diagrams/drawing6.xml"/><Relationship Id="rId3" Type="http://schemas.openxmlformats.org/officeDocument/2006/relationships/diagramData" Target="../diagrams/data4.xml"/><Relationship Id="rId21" Type="http://schemas.openxmlformats.org/officeDocument/2006/relationships/diagramQuickStyle" Target="../diagrams/quickStyle8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openxmlformats.org/officeDocument/2006/relationships/diagramQuickStyle" Target="../diagrams/quickStyle7.xml"/><Relationship Id="rId25" Type="http://schemas.microsoft.com/office/2007/relationships/diagramDrawing" Target="../diagrams/drawing5.xml"/><Relationship Id="rId2" Type="http://schemas.openxmlformats.org/officeDocument/2006/relationships/image" Target="../media/image3.png"/><Relationship Id="rId16" Type="http://schemas.openxmlformats.org/officeDocument/2006/relationships/diagramLayout" Target="../diagrams/layout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24" Type="http://schemas.microsoft.com/office/2007/relationships/diagramDrawing" Target="../diagrams/drawing4.xml"/><Relationship Id="rId5" Type="http://schemas.openxmlformats.org/officeDocument/2006/relationships/diagramQuickStyle" Target="../diagrams/quickStyle4.xml"/><Relationship Id="rId15" Type="http://schemas.openxmlformats.org/officeDocument/2006/relationships/diagramData" Target="../diagrams/data7.xml"/><Relationship Id="rId23" Type="http://schemas.openxmlformats.org/officeDocument/2006/relationships/image" Target="../media/image4.png"/><Relationship Id="rId28" Type="http://schemas.microsoft.com/office/2007/relationships/diagramDrawing" Target="../diagrams/drawing8.xml"/><Relationship Id="rId10" Type="http://schemas.openxmlformats.org/officeDocument/2006/relationships/diagramColors" Target="../diagrams/colors5.xml"/><Relationship Id="rId19" Type="http://schemas.openxmlformats.org/officeDocument/2006/relationships/diagramData" Target="../diagrams/data8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Relationship Id="rId22" Type="http://schemas.openxmlformats.org/officeDocument/2006/relationships/diagramColors" Target="../diagrams/colors8.xml"/><Relationship Id="rId27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05150" y="3644799"/>
            <a:ext cx="7642895" cy="2630495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latin typeface="Arial Black" pitchFamily="34" charset="0"/>
              </a:rPr>
              <a:t>IMPLEMENTASI </a:t>
            </a:r>
            <a:br>
              <a:rPr lang="en-US" sz="2800" b="1" dirty="0">
                <a:latin typeface="Arial Black" pitchFamily="34" charset="0"/>
              </a:rPr>
            </a:br>
            <a:r>
              <a:rPr lang="en-US" sz="2800" b="1" dirty="0">
                <a:latin typeface="Arial Black" pitchFamily="34" charset="0"/>
              </a:rPr>
              <a:t>SISTEM AKUNTABILITAS KINERJA INSTANSI PEMERINTAH ( SAKIP) TAHUN 2018</a:t>
            </a:r>
          </a:p>
        </p:txBody>
      </p:sp>
      <p:sp>
        <p:nvSpPr>
          <p:cNvPr id="3" name="Persegi panjang 2"/>
          <p:cNvSpPr/>
          <p:nvPr/>
        </p:nvSpPr>
        <p:spPr>
          <a:xfrm>
            <a:off x="2828563" y="219021"/>
            <a:ext cx="68353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BAGIAN ORGANISASI</a:t>
            </a:r>
          </a:p>
          <a:p>
            <a:pPr algn="ctr"/>
            <a:endParaRPr lang="id-ID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9" descr="logo kota madiu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82" y="1192387"/>
            <a:ext cx="3827929" cy="268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43"/>
          <p:cNvSpPr>
            <a:spLocks noChangeArrowheads="1"/>
          </p:cNvSpPr>
          <p:nvPr/>
        </p:nvSpPr>
        <p:spPr bwMode="auto">
          <a:xfrm>
            <a:off x="205297" y="70854"/>
            <a:ext cx="72982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NCANA KINERJA TAHUN 2018</a:t>
            </a:r>
            <a:endParaRPr lang="id-ID" alt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32" y="137554"/>
            <a:ext cx="1071371" cy="7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0"/>
          <p:cNvSpPr txBox="1"/>
          <p:nvPr/>
        </p:nvSpPr>
        <p:spPr>
          <a:xfrm>
            <a:off x="9144918" y="137554"/>
            <a:ext cx="317145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KOTA MADIUN</a:t>
            </a:r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3094247"/>
              </p:ext>
            </p:extLst>
          </p:nvPr>
        </p:nvGraphicFramePr>
        <p:xfrm>
          <a:off x="438378" y="2696658"/>
          <a:ext cx="11492366" cy="22672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6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8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7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647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id-ID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SASARAN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endParaRPr lang="id-ID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id-ID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INDIKATOR KINERJA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id-ID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id-ID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TARGET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0754">
                <a:tc>
                  <a:txBody>
                    <a:bodyPr/>
                    <a:lstStyle/>
                    <a:p>
                      <a:r>
                        <a:rPr lang="id-ID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Meningkatnya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kinerja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Pemerintah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Kota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Madiun</a:t>
                      </a:r>
                      <a:r>
                        <a:rPr lang="en-US" sz="20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id-ID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Nilai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Akuntabilitas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Kinerja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Pemerintah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Kota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Madiun</a:t>
                      </a:r>
                      <a:endParaRPr lang="id-ID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BB</a:t>
                      </a:r>
                      <a:endParaRPr lang="id-ID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ampungan Nomor Slide 2"/>
          <p:cNvSpPr>
            <a:spLocks noGrp="1"/>
          </p:cNvSpPr>
          <p:nvPr>
            <p:ph type="sldNum" sz="quarter" idx="12"/>
          </p:nvPr>
        </p:nvSpPr>
        <p:spPr>
          <a:xfrm>
            <a:off x="9307886" y="6345125"/>
            <a:ext cx="284551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z="15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d-ID" altLang="en-US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9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DE2C7A-B634-46CE-AD36-B40B6B956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70" y="859612"/>
            <a:ext cx="8693984" cy="5834694"/>
          </a:xfrm>
          <a:prstGeom prst="rect">
            <a:avLst/>
          </a:prstGeom>
        </p:spPr>
      </p:pic>
      <p:sp>
        <p:nvSpPr>
          <p:cNvPr id="9229" name="Rectangle 43"/>
          <p:cNvSpPr>
            <a:spLocks noChangeArrowheads="1"/>
          </p:cNvSpPr>
          <p:nvPr/>
        </p:nvSpPr>
        <p:spPr bwMode="auto">
          <a:xfrm>
            <a:off x="205297" y="70854"/>
            <a:ext cx="2321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2018</a:t>
            </a:r>
            <a:endParaRPr lang="id-ID" alt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32" y="137554"/>
            <a:ext cx="1071371" cy="7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0"/>
          <p:cNvSpPr txBox="1"/>
          <p:nvPr/>
        </p:nvSpPr>
        <p:spPr>
          <a:xfrm>
            <a:off x="9144918" y="137554"/>
            <a:ext cx="3171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Persegi Bersudut Tumpul 3"/>
          <p:cNvSpPr/>
          <p:nvPr/>
        </p:nvSpPr>
        <p:spPr>
          <a:xfrm>
            <a:off x="3252866" y="4847073"/>
            <a:ext cx="2713219" cy="389745"/>
          </a:xfrm>
          <a:prstGeom prst="roundRect">
            <a:avLst/>
          </a:prstGeom>
          <a:solidFill>
            <a:schemeClr val="lt1">
              <a:alpha val="1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llout Awan 8"/>
          <p:cNvSpPr/>
          <p:nvPr/>
        </p:nvSpPr>
        <p:spPr>
          <a:xfrm>
            <a:off x="74952" y="3597639"/>
            <a:ext cx="2218544" cy="1379095"/>
          </a:xfrm>
          <a:prstGeom prst="cloudCallout">
            <a:avLst>
              <a:gd name="adj1" fmla="val 88578"/>
              <a:gd name="adj2" fmla="val 5597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INDIKATOR PROGRAM</a:t>
            </a:r>
          </a:p>
        </p:txBody>
      </p:sp>
      <p:sp>
        <p:nvSpPr>
          <p:cNvPr id="13" name="Persegi Bersudut Tumpul 12"/>
          <p:cNvSpPr/>
          <p:nvPr/>
        </p:nvSpPr>
        <p:spPr>
          <a:xfrm>
            <a:off x="3252866" y="5578464"/>
            <a:ext cx="2713219" cy="180168"/>
          </a:xfrm>
          <a:prstGeom prst="roundRect">
            <a:avLst/>
          </a:prstGeom>
          <a:solidFill>
            <a:schemeClr val="lt1">
              <a:alpha val="1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 Awan 10"/>
          <p:cNvSpPr/>
          <p:nvPr/>
        </p:nvSpPr>
        <p:spPr>
          <a:xfrm>
            <a:off x="6967383" y="3263502"/>
            <a:ext cx="3016066" cy="1338478"/>
          </a:xfrm>
          <a:prstGeom prst="cloudCallout">
            <a:avLst>
              <a:gd name="adj1" fmla="val -115475"/>
              <a:gd name="adj2" fmla="val 12079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Indokator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Kegiatan</a:t>
            </a:r>
            <a:r>
              <a:rPr lang="en-US" sz="1600" b="1" dirty="0">
                <a:solidFill>
                  <a:schemeClr val="tx1"/>
                </a:solidFill>
              </a:rPr>
              <a:t> (</a:t>
            </a:r>
            <a:r>
              <a:rPr lang="en-US" sz="1600" b="1" dirty="0" err="1">
                <a:solidFill>
                  <a:schemeClr val="tx1"/>
                </a:solidFill>
              </a:rPr>
              <a:t>Keluaran</a:t>
            </a:r>
            <a:r>
              <a:rPr lang="en-US" sz="1600" b="1" dirty="0">
                <a:solidFill>
                  <a:schemeClr val="tx1"/>
                </a:solidFill>
              </a:rPr>
              <a:t>/Output )</a:t>
            </a:r>
          </a:p>
        </p:txBody>
      </p:sp>
      <p:sp>
        <p:nvSpPr>
          <p:cNvPr id="15" name="Persegi Bersudut Tumpul 14"/>
          <p:cNvSpPr/>
          <p:nvPr/>
        </p:nvSpPr>
        <p:spPr>
          <a:xfrm>
            <a:off x="3252866" y="5775744"/>
            <a:ext cx="2713219" cy="389745"/>
          </a:xfrm>
          <a:prstGeom prst="roundRect">
            <a:avLst/>
          </a:prstGeom>
          <a:solidFill>
            <a:schemeClr val="lt1">
              <a:alpha val="2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llout Awan 11"/>
          <p:cNvSpPr/>
          <p:nvPr/>
        </p:nvSpPr>
        <p:spPr>
          <a:xfrm>
            <a:off x="6937403" y="6165489"/>
            <a:ext cx="2743200" cy="692511"/>
          </a:xfrm>
          <a:prstGeom prst="cloudCallout">
            <a:avLst>
              <a:gd name="adj1" fmla="val -87713"/>
              <a:gd name="adj2" fmla="val -6856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Indikator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Sasaran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 err="1">
                <a:solidFill>
                  <a:schemeClr val="bg1"/>
                </a:solidFill>
              </a:rPr>
              <a:t>hasil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ampungan Nomor Slide 15"/>
          <p:cNvSpPr>
            <a:spLocks noGrp="1"/>
          </p:cNvSpPr>
          <p:nvPr>
            <p:ph type="sldNum" sz="quarter" idx="12"/>
          </p:nvPr>
        </p:nvSpPr>
        <p:spPr>
          <a:xfrm>
            <a:off x="9144917" y="6329181"/>
            <a:ext cx="284551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z="15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d-ID" altLang="en-US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7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1" grpId="0" animBg="1"/>
      <p:bldP spid="1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43"/>
          <p:cNvSpPr>
            <a:spLocks noChangeArrowheads="1"/>
          </p:cNvSpPr>
          <p:nvPr/>
        </p:nvSpPr>
        <p:spPr bwMode="auto">
          <a:xfrm>
            <a:off x="205297" y="70854"/>
            <a:ext cx="7887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PERJANJIAN KINERJA TAHUN 2018</a:t>
            </a:r>
            <a:endParaRPr lang="id-ID" alt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32" y="137554"/>
            <a:ext cx="1071371" cy="7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0"/>
          <p:cNvSpPr txBox="1"/>
          <p:nvPr/>
        </p:nvSpPr>
        <p:spPr>
          <a:xfrm>
            <a:off x="9226452" y="260386"/>
            <a:ext cx="3171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Gambar 1" descr="hhsitgs - 2.1 Business and Employm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387"/>
            <a:ext cx="12192000" cy="6043613"/>
          </a:xfrm>
          <a:prstGeom prst="rect">
            <a:avLst/>
          </a:prstGeom>
          <a:effectLst>
            <a:glow rad="266700">
              <a:schemeClr val="accent1">
                <a:alpha val="40000"/>
              </a:schemeClr>
            </a:glow>
          </a:effectLst>
        </p:spPr>
      </p:pic>
      <p:sp>
        <p:nvSpPr>
          <p:cNvPr id="4" name="Tampungan Nomor Slide 3"/>
          <p:cNvSpPr>
            <a:spLocks noGrp="1"/>
          </p:cNvSpPr>
          <p:nvPr>
            <p:ph type="sldNum" sz="quarter" idx="12"/>
          </p:nvPr>
        </p:nvSpPr>
        <p:spPr>
          <a:xfrm>
            <a:off x="9346483" y="6492874"/>
            <a:ext cx="284551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z="15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d-ID" alt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C02565-FA80-4BBB-B97E-E5478843E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29" y="814385"/>
            <a:ext cx="4171787" cy="6043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D5B836-0E96-4302-AD25-7F86C72B7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532" y="814385"/>
            <a:ext cx="4141639" cy="6043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9A95E7-697C-4142-9D3A-739ACA4EB032}"/>
              </a:ext>
            </a:extLst>
          </p:cNvPr>
          <p:cNvSpPr txBox="1"/>
          <p:nvPr/>
        </p:nvSpPr>
        <p:spPr>
          <a:xfrm>
            <a:off x="4642758" y="1224643"/>
            <a:ext cx="2993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Walikota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Kabag</a:t>
            </a:r>
            <a:r>
              <a:rPr lang="en-US" sz="2000" b="1" dirty="0"/>
              <a:t> </a:t>
            </a:r>
            <a:r>
              <a:rPr lang="en-US" sz="2000" b="1" dirty="0" err="1"/>
              <a:t>Organisasi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0471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43"/>
          <p:cNvSpPr>
            <a:spLocks noChangeArrowheads="1"/>
          </p:cNvSpPr>
          <p:nvPr/>
        </p:nvSpPr>
        <p:spPr bwMode="auto">
          <a:xfrm>
            <a:off x="205297" y="70854"/>
            <a:ext cx="7887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PERJANJIAN KINERJA TAHUN 2018</a:t>
            </a:r>
            <a:endParaRPr lang="id-ID" alt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32" y="137554"/>
            <a:ext cx="1071371" cy="7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0"/>
          <p:cNvSpPr txBox="1"/>
          <p:nvPr/>
        </p:nvSpPr>
        <p:spPr>
          <a:xfrm>
            <a:off x="9144917" y="261674"/>
            <a:ext cx="3171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Gambar 1" descr="hhsitgs - 2.1 Business and Employm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387"/>
            <a:ext cx="12192000" cy="6043613"/>
          </a:xfrm>
          <a:prstGeom prst="rect">
            <a:avLst/>
          </a:prstGeom>
          <a:effectLst>
            <a:glow rad="266700">
              <a:schemeClr val="accent1">
                <a:alpha val="40000"/>
              </a:schemeClr>
            </a:glow>
          </a:effectLst>
        </p:spPr>
      </p:pic>
      <p:sp>
        <p:nvSpPr>
          <p:cNvPr id="4" name="Tampungan Nomor Slide 3"/>
          <p:cNvSpPr>
            <a:spLocks noGrp="1"/>
          </p:cNvSpPr>
          <p:nvPr>
            <p:ph type="sldNum" sz="quarter" idx="12"/>
          </p:nvPr>
        </p:nvSpPr>
        <p:spPr>
          <a:xfrm>
            <a:off x="9236006" y="6517507"/>
            <a:ext cx="284551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z="15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d-ID" alt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" y="783885"/>
            <a:ext cx="2878333" cy="6043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B879D9-5D00-4D21-8CB8-863304405BE8}"/>
              </a:ext>
            </a:extLst>
          </p:cNvPr>
          <p:cNvSpPr txBox="1"/>
          <p:nvPr/>
        </p:nvSpPr>
        <p:spPr>
          <a:xfrm>
            <a:off x="5116286" y="1230086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Eselon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III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Eselon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9DF5F4-FE3C-4821-A331-89709FEAA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976" y="814387"/>
            <a:ext cx="4609862" cy="6050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161094-6DC2-4AE2-867E-4198D070B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530" y="783885"/>
            <a:ext cx="3904133" cy="6053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9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43"/>
          <p:cNvSpPr>
            <a:spLocks noChangeArrowheads="1"/>
          </p:cNvSpPr>
          <p:nvPr/>
        </p:nvSpPr>
        <p:spPr bwMode="auto">
          <a:xfrm>
            <a:off x="205297" y="70854"/>
            <a:ext cx="8161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PERJANJIAN KINERJA TAHUN 2018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32" y="137554"/>
            <a:ext cx="1071371" cy="7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ambar 1" descr="hhsitgs - 2.1 Business and Employm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387"/>
            <a:ext cx="12192000" cy="6043613"/>
          </a:xfrm>
          <a:prstGeom prst="rect">
            <a:avLst/>
          </a:prstGeom>
          <a:effectLst>
            <a:glow rad="266700">
              <a:schemeClr val="accent1">
                <a:alpha val="40000"/>
              </a:schemeClr>
            </a:glow>
          </a:effectLst>
        </p:spPr>
      </p:pic>
      <p:sp>
        <p:nvSpPr>
          <p:cNvPr id="4" name="Tampungan Nomor Slide 3"/>
          <p:cNvSpPr>
            <a:spLocks noGrp="1"/>
          </p:cNvSpPr>
          <p:nvPr>
            <p:ph type="sldNum" sz="quarter" idx="12"/>
          </p:nvPr>
        </p:nvSpPr>
        <p:spPr>
          <a:xfrm>
            <a:off x="9236006" y="6517507"/>
            <a:ext cx="284551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z="15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d-ID" alt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" y="783885"/>
            <a:ext cx="2878333" cy="6043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B879D9-5D00-4D21-8CB8-863304405BE8}"/>
              </a:ext>
            </a:extLst>
          </p:cNvPr>
          <p:cNvSpPr txBox="1"/>
          <p:nvPr/>
        </p:nvSpPr>
        <p:spPr>
          <a:xfrm>
            <a:off x="4582886" y="1202871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Eselon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IV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C011B6-5822-44A3-9095-C60B7D87D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4387"/>
            <a:ext cx="3958656" cy="6034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97C1F8-CD1D-4040-87BE-B0EFB7232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860" y="805321"/>
            <a:ext cx="3854803" cy="6052679"/>
          </a:xfrm>
          <a:prstGeom prst="rect">
            <a:avLst/>
          </a:prstGeom>
        </p:spPr>
      </p:pic>
      <p:sp>
        <p:nvSpPr>
          <p:cNvPr id="11" name="TextBox 40">
            <a:extLst>
              <a:ext uri="{FF2B5EF4-FFF2-40B4-BE49-F238E27FC236}">
                <a16:creationId xmlns:a16="http://schemas.microsoft.com/office/drawing/2014/main" xmlns="" id="{2F3091F6-9913-4673-9748-FD7A338E93B8}"/>
              </a:ext>
            </a:extLst>
          </p:cNvPr>
          <p:cNvSpPr txBox="1"/>
          <p:nvPr/>
        </p:nvSpPr>
        <p:spPr>
          <a:xfrm>
            <a:off x="9226452" y="260386"/>
            <a:ext cx="3171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BAGIAN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ORGANISASI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074E82-25E8-49D4-9F1D-401372C69EB8}"/>
              </a:ext>
            </a:extLst>
          </p:cNvPr>
          <p:cNvSpPr/>
          <p:nvPr/>
        </p:nvSpPr>
        <p:spPr>
          <a:xfrm>
            <a:off x="4027837" y="2967335"/>
            <a:ext cx="4136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text here</a:t>
            </a:r>
          </a:p>
        </p:txBody>
      </p:sp>
    </p:spTree>
    <p:extLst>
      <p:ext uri="{BB962C8B-B14F-4D97-AF65-F5344CB8AC3E}">
        <p14:creationId xmlns="" xmlns:p14="http://schemas.microsoft.com/office/powerpoint/2010/main" val="7826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43"/>
          <p:cNvSpPr>
            <a:spLocks noChangeArrowheads="1"/>
          </p:cNvSpPr>
          <p:nvPr/>
        </p:nvSpPr>
        <p:spPr bwMode="auto">
          <a:xfrm>
            <a:off x="218360" y="70854"/>
            <a:ext cx="7714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Sasaran : </a:t>
            </a: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Meningkatnya Kinerja Pemerintah Kota </a:t>
            </a: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Madiun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32" y="137554"/>
            <a:ext cx="1071371" cy="7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0"/>
          <p:cNvSpPr txBox="1"/>
          <p:nvPr/>
        </p:nvSpPr>
        <p:spPr>
          <a:xfrm>
            <a:off x="9189368" y="301686"/>
            <a:ext cx="3171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</a:p>
        </p:txBody>
      </p:sp>
      <p:pic>
        <p:nvPicPr>
          <p:cNvPr id="3" name="Gambar 2" descr="Trik Cepat Menjual Rumah | Bukan Mimpi Propert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92" y="3405127"/>
            <a:ext cx="5336198" cy="3424238"/>
          </a:xfrm>
          <a:prstGeom prst="rect">
            <a:avLst/>
          </a:prstGeom>
        </p:spPr>
      </p:pic>
      <p:graphicFrame>
        <p:nvGraphicFramePr>
          <p:cNvPr id="14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6146002"/>
              </p:ext>
            </p:extLst>
          </p:nvPr>
        </p:nvGraphicFramePr>
        <p:xfrm>
          <a:off x="3550247" y="1296832"/>
          <a:ext cx="8090768" cy="11638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tableStyleId>{5C22544A-7EE6-4342-B048-85BDC9FD1C3A}</a:tableStyleId>
              </a:tblPr>
              <a:tblGrid>
                <a:gridCol w="2022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0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2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4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435"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1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Target</a:t>
                      </a:r>
                      <a:r>
                        <a:rPr lang="id-ID" sz="1400" b="0" spc="1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 2017</a:t>
                      </a:r>
                      <a:endParaRPr lang="id-ID" sz="1400" b="0" spc="1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Realisasi</a:t>
                      </a:r>
                      <a:r>
                        <a:rPr lang="id-ID" sz="1400" b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 2017</a:t>
                      </a:r>
                      <a:endParaRPr lang="id-ID" sz="14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Capaian</a:t>
                      </a:r>
                      <a:endParaRPr lang="id-ID" sz="14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Predikat</a:t>
                      </a:r>
                      <a:endParaRPr lang="id-ID" sz="14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4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BB (70-80)</a:t>
                      </a:r>
                      <a:endParaRPr lang="id-ID" sz="1600" b="1" dirty="0"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B (63,5)</a:t>
                      </a:r>
                      <a:endParaRPr lang="id-ID" sz="1600" b="1" dirty="0"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90,71%</a:t>
                      </a:r>
                      <a:endParaRPr lang="id-ID" sz="1600" b="1" dirty="0"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baseline="0" dirty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en-US" sz="1600" b="1" baseline="0" dirty="0" err="1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elum</a:t>
                      </a:r>
                      <a:r>
                        <a:rPr lang="en-US" sz="1600" b="1" baseline="0" dirty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tercapai</a:t>
                      </a:r>
                      <a:endParaRPr lang="id-ID" sz="1600" b="1" dirty="0"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Right Arrow 12"/>
          <p:cNvSpPr/>
          <p:nvPr/>
        </p:nvSpPr>
        <p:spPr>
          <a:xfrm>
            <a:off x="580765" y="1135305"/>
            <a:ext cx="2665413" cy="143986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Nilai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Akuntabilitas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Kinerja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Kota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Madiun</a:t>
            </a:r>
            <a:endParaRPr lang="id-ID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3"/>
          <p:cNvSpPr/>
          <p:nvPr/>
        </p:nvSpPr>
        <p:spPr>
          <a:xfrm>
            <a:off x="755390" y="2229092"/>
            <a:ext cx="1857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spc="50" dirty="0">
              <a:ln w="28575"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1"/>
          <p:cNvSpPr/>
          <p:nvPr/>
        </p:nvSpPr>
        <p:spPr>
          <a:xfrm>
            <a:off x="848259" y="934058"/>
            <a:ext cx="13933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d-ID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Indikator</a:t>
            </a:r>
            <a:endParaRPr lang="id-ID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8" name="Grup 1"/>
          <p:cNvGrpSpPr>
            <a:grpSpLocks/>
          </p:cNvGrpSpPr>
          <p:nvPr/>
        </p:nvGrpSpPr>
        <p:grpSpPr bwMode="auto">
          <a:xfrm>
            <a:off x="382366" y="4059296"/>
            <a:ext cx="6512025" cy="1768279"/>
            <a:chOff x="3287939" y="4941168"/>
            <a:chExt cx="5641128" cy="1063161"/>
          </a:xfrm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3287939" y="4941888"/>
              <a:ext cx="2292350" cy="514350"/>
              <a:chOff x="0" y="311099"/>
              <a:chExt cx="2292299" cy="515018"/>
            </a:xfrm>
          </p:grpSpPr>
          <p:sp>
            <p:nvSpPr>
              <p:cNvPr id="51" name="Chevron 27"/>
              <p:cNvSpPr/>
              <p:nvPr/>
            </p:nvSpPr>
            <p:spPr>
              <a:xfrm>
                <a:off x="0" y="310718"/>
                <a:ext cx="2291955" cy="514629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Chevron 4"/>
              <p:cNvSpPr/>
              <p:nvPr/>
            </p:nvSpPr>
            <p:spPr>
              <a:xfrm>
                <a:off x="257131" y="310718"/>
                <a:ext cx="1777694" cy="5146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>
                  <a:defRPr/>
                </a:pPr>
                <a:r>
                  <a:rPr lang="id-ID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Program </a:t>
                </a:r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Pengembangan</a:t>
                </a:r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Kinerja</a:t>
                </a:r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dan </a:t>
                </a:r>
                <a:r>
                  <a:rPr lang="en-US" sz="1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Kelembagaan</a:t>
                </a:r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Perangkat</a:t>
                </a:r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Daerah</a:t>
                </a:r>
                <a:endParaRPr lang="id-ID" sz="1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eaLnBrk="1" hangingPunct="1">
                  <a:defRPr/>
                </a:pPr>
                <a:endParaRPr lang="id-ID" sz="1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1" name="Group 29"/>
            <p:cNvGrpSpPr>
              <a:grpSpLocks/>
            </p:cNvGrpSpPr>
            <p:nvPr/>
          </p:nvGrpSpPr>
          <p:grpSpPr bwMode="auto">
            <a:xfrm>
              <a:off x="3287939" y="5438775"/>
              <a:ext cx="2292350" cy="514350"/>
              <a:chOff x="0" y="311099"/>
              <a:chExt cx="2292299" cy="515018"/>
            </a:xfrm>
          </p:grpSpPr>
          <p:sp>
            <p:nvSpPr>
              <p:cNvPr id="49" name="Chevron 30"/>
              <p:cNvSpPr/>
              <p:nvPr/>
            </p:nvSpPr>
            <p:spPr>
              <a:xfrm>
                <a:off x="0" y="310343"/>
                <a:ext cx="2291955" cy="516217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Chevron 4"/>
              <p:cNvSpPr/>
              <p:nvPr/>
            </p:nvSpPr>
            <p:spPr>
              <a:xfrm>
                <a:off x="257131" y="310343"/>
                <a:ext cx="1777694" cy="5162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en-US" sz="1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Program </a:t>
                </a:r>
                <a:r>
                  <a:rPr lang="en-US" sz="1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Peningkatan</a:t>
                </a:r>
                <a:r>
                  <a:rPr lang="en-US" sz="1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Penataan</a:t>
                </a:r>
                <a:r>
                  <a:rPr lang="en-US" sz="1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Ketatalaksanaan</a:t>
                </a:r>
                <a:r>
                  <a:rPr lang="en-US" sz="1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Perangkat</a:t>
                </a:r>
                <a:endParaRPr lang="id-ID" sz="1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38"/>
            <p:cNvGrpSpPr/>
            <p:nvPr/>
          </p:nvGrpSpPr>
          <p:grpSpPr>
            <a:xfrm>
              <a:off x="5305170" y="4941168"/>
              <a:ext cx="1368151" cy="515018"/>
              <a:chOff x="0" y="311099"/>
              <a:chExt cx="2292299" cy="51501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5" name="Chevron 39"/>
              <p:cNvSpPr/>
              <p:nvPr/>
            </p:nvSpPr>
            <p:spPr>
              <a:xfrm>
                <a:off x="0" y="311099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Chevron 4"/>
              <p:cNvSpPr/>
              <p:nvPr/>
            </p:nvSpPr>
            <p:spPr>
              <a:xfrm>
                <a:off x="257509" y="311099"/>
                <a:ext cx="1777281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Anggaran</a:t>
                </a:r>
                <a:endParaRPr lang="en-US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eaLnBrk="1" hangingPunct="1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1.360.634.000</a:t>
                </a:r>
                <a:endParaRPr lang="id-ID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eaLnBrk="1" hangingPunct="1">
                  <a:defRPr/>
                </a:pPr>
                <a:endParaRPr lang="id-ID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4" name="Group 41"/>
            <p:cNvGrpSpPr/>
            <p:nvPr/>
          </p:nvGrpSpPr>
          <p:grpSpPr>
            <a:xfrm>
              <a:off x="5311004" y="5452015"/>
              <a:ext cx="1368151" cy="527724"/>
              <a:chOff x="9774" y="-186166"/>
              <a:chExt cx="2292299" cy="527724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3" name="Chevron 42"/>
              <p:cNvSpPr/>
              <p:nvPr/>
            </p:nvSpPr>
            <p:spPr>
              <a:xfrm>
                <a:off x="9774" y="-173460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Chevron 4"/>
              <p:cNvSpPr/>
              <p:nvPr/>
            </p:nvSpPr>
            <p:spPr>
              <a:xfrm>
                <a:off x="386756" y="-186166"/>
                <a:ext cx="1645942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Anggaran</a:t>
                </a:r>
              </a:p>
              <a:p>
                <a:pPr algn="ctr" eaLnBrk="1" hangingPunct="1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891.866.000</a:t>
                </a:r>
                <a:endParaRPr lang="id-ID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6" name="Group 87"/>
            <p:cNvGrpSpPr/>
            <p:nvPr/>
          </p:nvGrpSpPr>
          <p:grpSpPr>
            <a:xfrm>
              <a:off x="6385289" y="4941168"/>
              <a:ext cx="1368151" cy="515018"/>
              <a:chOff x="0" y="311099"/>
              <a:chExt cx="2292299" cy="51501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9" name="Chevron 88"/>
              <p:cNvSpPr/>
              <p:nvPr/>
            </p:nvSpPr>
            <p:spPr>
              <a:xfrm>
                <a:off x="0" y="311099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Chevron 4"/>
              <p:cNvSpPr/>
              <p:nvPr/>
            </p:nvSpPr>
            <p:spPr>
              <a:xfrm>
                <a:off x="257509" y="311099"/>
                <a:ext cx="1777281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Realisasi</a:t>
                </a:r>
              </a:p>
              <a:p>
                <a:pPr algn="ctr" eaLnBrk="1" hangingPunct="1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1.142.258.300</a:t>
                </a:r>
                <a:endParaRPr lang="id-ID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7" name="Group 90"/>
            <p:cNvGrpSpPr/>
            <p:nvPr/>
          </p:nvGrpSpPr>
          <p:grpSpPr>
            <a:xfrm>
              <a:off x="6439643" y="5475061"/>
              <a:ext cx="1368151" cy="529268"/>
              <a:chOff x="29604" y="296849"/>
              <a:chExt cx="2292299" cy="52926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7" name="Chevron 91"/>
              <p:cNvSpPr/>
              <p:nvPr/>
            </p:nvSpPr>
            <p:spPr>
              <a:xfrm>
                <a:off x="29604" y="296849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Chevron 4"/>
              <p:cNvSpPr/>
              <p:nvPr/>
            </p:nvSpPr>
            <p:spPr>
              <a:xfrm>
                <a:off x="361941" y="311099"/>
                <a:ext cx="1777281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Realisasi</a:t>
                </a:r>
              </a:p>
              <a:p>
                <a:pPr algn="ctr" eaLnBrk="1" hangingPunct="1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824.041.700</a:t>
                </a:r>
                <a:endParaRPr lang="id-ID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9" name="Group 99"/>
            <p:cNvGrpSpPr/>
            <p:nvPr/>
          </p:nvGrpSpPr>
          <p:grpSpPr>
            <a:xfrm>
              <a:off x="7465409" y="4941168"/>
              <a:ext cx="1368151" cy="515018"/>
              <a:chOff x="0" y="311099"/>
              <a:chExt cx="2292299" cy="51501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3" name="Chevron 100"/>
              <p:cNvSpPr/>
              <p:nvPr/>
            </p:nvSpPr>
            <p:spPr>
              <a:xfrm>
                <a:off x="0" y="311099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Chevron 4"/>
              <p:cNvSpPr/>
              <p:nvPr/>
            </p:nvSpPr>
            <p:spPr>
              <a:xfrm>
                <a:off x="257509" y="311099"/>
                <a:ext cx="1777281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Capaian</a:t>
                </a:r>
              </a:p>
              <a:p>
                <a:pPr algn="ctr" eaLnBrk="1" hangingPunct="1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83,95</a:t>
                </a: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%</a:t>
                </a:r>
              </a:p>
            </p:txBody>
          </p:sp>
        </p:grpSp>
        <p:grpSp>
          <p:nvGrpSpPr>
            <p:cNvPr id="30" name="Group 102"/>
            <p:cNvGrpSpPr/>
            <p:nvPr/>
          </p:nvGrpSpPr>
          <p:grpSpPr>
            <a:xfrm>
              <a:off x="7560916" y="5489311"/>
              <a:ext cx="1368151" cy="515018"/>
              <a:chOff x="0" y="311099"/>
              <a:chExt cx="2292299" cy="51501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1" name="Chevron 103"/>
              <p:cNvSpPr/>
              <p:nvPr/>
            </p:nvSpPr>
            <p:spPr>
              <a:xfrm>
                <a:off x="0" y="311099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Chevron 4"/>
              <p:cNvSpPr/>
              <p:nvPr/>
            </p:nvSpPr>
            <p:spPr>
              <a:xfrm>
                <a:off x="361941" y="311099"/>
                <a:ext cx="1777281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Capaian</a:t>
                </a:r>
              </a:p>
              <a:p>
                <a:pPr algn="ctr" eaLnBrk="1" hangingPunct="1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92,40 </a:t>
                </a: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</a:t>
                </a:r>
              </a:p>
            </p:txBody>
          </p:sp>
        </p:grp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="" xmlns:p14="http://schemas.microsoft.com/office/powerpoint/2010/main" val="2238871716"/>
              </p:ext>
            </p:extLst>
          </p:nvPr>
        </p:nvGraphicFramePr>
        <p:xfrm>
          <a:off x="2546526" y="2612947"/>
          <a:ext cx="6797365" cy="89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ampungan Nomor Slide 3"/>
          <p:cNvSpPr>
            <a:spLocks noGrp="1"/>
          </p:cNvSpPr>
          <p:nvPr>
            <p:ph type="sldNum" sz="quarter" idx="12"/>
          </p:nvPr>
        </p:nvSpPr>
        <p:spPr>
          <a:xfrm>
            <a:off x="9307886" y="6464240"/>
            <a:ext cx="284551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z="15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d-ID" alt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6" descr="https://outdoorlightingstlouis.files.wordpress.com/2014/06/pointing-it-ou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81" y="2627142"/>
            <a:ext cx="1208997" cy="45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19"/>
          <p:cNvSpPr txBox="1">
            <a:spLocks noChangeArrowheads="1"/>
          </p:cNvSpPr>
          <p:nvPr/>
        </p:nvSpPr>
        <p:spPr bwMode="auto">
          <a:xfrm>
            <a:off x="5300660" y="3141578"/>
            <a:ext cx="1275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omic Sans MS" panose="030F0702030302020204" pitchFamily="66" charset="0"/>
              </a:rPr>
              <a:t>REALISASI</a:t>
            </a:r>
          </a:p>
        </p:txBody>
      </p:sp>
      <p:graphicFrame>
        <p:nvGraphicFramePr>
          <p:cNvPr id="60" name="Diagram 59"/>
          <p:cNvGraphicFramePr/>
          <p:nvPr>
            <p:extLst>
              <p:ext uri="{D42A27DB-BD31-4B8C-83A1-F6EECF244321}">
                <p14:modId xmlns="" xmlns:p14="http://schemas.microsoft.com/office/powerpoint/2010/main" val="612628342"/>
              </p:ext>
            </p:extLst>
          </p:nvPr>
        </p:nvGraphicFramePr>
        <p:xfrm>
          <a:off x="5738583" y="2586230"/>
          <a:ext cx="6527307" cy="98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8" name="Chevron 30">
            <a:extLst>
              <a:ext uri="{FF2B5EF4-FFF2-40B4-BE49-F238E27FC236}">
                <a16:creationId xmlns:a16="http://schemas.microsoft.com/office/drawing/2014/main" xmlns="" id="{AA72B9B7-6334-48C1-A27D-38DE4D32EA36}"/>
              </a:ext>
            </a:extLst>
          </p:cNvPr>
          <p:cNvSpPr/>
          <p:nvPr/>
        </p:nvSpPr>
        <p:spPr bwMode="auto">
          <a:xfrm>
            <a:off x="386466" y="5795253"/>
            <a:ext cx="2645854" cy="857473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b="1" dirty="0"/>
          </a:p>
          <a:p>
            <a:pPr algn="ctr"/>
            <a:r>
              <a:rPr lang="en-US" b="1" dirty="0"/>
              <a:t>J U M L A H</a:t>
            </a:r>
          </a:p>
        </p:txBody>
      </p:sp>
      <p:sp>
        <p:nvSpPr>
          <p:cNvPr id="66" name="Chevron 39">
            <a:extLst>
              <a:ext uri="{FF2B5EF4-FFF2-40B4-BE49-F238E27FC236}">
                <a16:creationId xmlns:a16="http://schemas.microsoft.com/office/drawing/2014/main" xmlns="" id="{16F2D64A-7E8D-4E01-AD69-337EA8A05561}"/>
              </a:ext>
            </a:extLst>
          </p:cNvPr>
          <p:cNvSpPr/>
          <p:nvPr/>
        </p:nvSpPr>
        <p:spPr bwMode="auto">
          <a:xfrm>
            <a:off x="4000591" y="5856696"/>
            <a:ext cx="1579371" cy="85659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Chevron 39">
            <a:extLst>
              <a:ext uri="{FF2B5EF4-FFF2-40B4-BE49-F238E27FC236}">
                <a16:creationId xmlns:a16="http://schemas.microsoft.com/office/drawing/2014/main" xmlns="" id="{1171AA09-8B85-49A0-B7E6-7A00F5AB38FE}"/>
              </a:ext>
            </a:extLst>
          </p:cNvPr>
          <p:cNvSpPr/>
          <p:nvPr/>
        </p:nvSpPr>
        <p:spPr bwMode="auto">
          <a:xfrm>
            <a:off x="5294970" y="5880397"/>
            <a:ext cx="1579371" cy="85659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42E884-2BC2-430B-AEFF-8F4C49E21E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87446" y="5811129"/>
            <a:ext cx="1633870" cy="883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2E179E-923A-4EA6-A633-7E04F719CB0B}"/>
              </a:ext>
            </a:extLst>
          </p:cNvPr>
          <p:cNvSpPr txBox="1"/>
          <p:nvPr/>
        </p:nvSpPr>
        <p:spPr>
          <a:xfrm>
            <a:off x="3053695" y="6039877"/>
            <a:ext cx="108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Anggaran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2.705.140.000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1BB2BA-12C7-45FF-82D4-8EF6CA99ADDF}"/>
              </a:ext>
            </a:extLst>
          </p:cNvPr>
          <p:cNvSpPr txBox="1"/>
          <p:nvPr/>
        </p:nvSpPr>
        <p:spPr>
          <a:xfrm>
            <a:off x="4385451" y="6084937"/>
            <a:ext cx="100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Realisasi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2.399.937.250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92B38A-82F9-4787-AEC6-E8B58AF1533F}"/>
              </a:ext>
            </a:extLst>
          </p:cNvPr>
          <p:cNvSpPr txBox="1"/>
          <p:nvPr/>
        </p:nvSpPr>
        <p:spPr>
          <a:xfrm>
            <a:off x="5745565" y="6084937"/>
            <a:ext cx="83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Capaian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88,72%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07143" y="3395128"/>
            <a:ext cx="2322959" cy="5794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TAHUN 2017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92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59" grpId="0"/>
      <p:bldGraphic spid="6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43"/>
          <p:cNvSpPr>
            <a:spLocks noChangeArrowheads="1"/>
          </p:cNvSpPr>
          <p:nvPr/>
        </p:nvSpPr>
        <p:spPr bwMode="auto">
          <a:xfrm>
            <a:off x="218360" y="70854"/>
            <a:ext cx="7714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Sasaran : </a:t>
            </a: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Meningkatnya Kinerja Pemerintah Kota </a:t>
            </a: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Madiun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32" y="137554"/>
            <a:ext cx="1071371" cy="7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0"/>
          <p:cNvSpPr txBox="1"/>
          <p:nvPr/>
        </p:nvSpPr>
        <p:spPr>
          <a:xfrm>
            <a:off x="9189368" y="301686"/>
            <a:ext cx="3171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</a:p>
        </p:txBody>
      </p:sp>
      <p:graphicFrame>
        <p:nvGraphicFramePr>
          <p:cNvPr id="14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7462490"/>
              </p:ext>
            </p:extLst>
          </p:nvPr>
        </p:nvGraphicFramePr>
        <p:xfrm>
          <a:off x="3468360" y="1065255"/>
          <a:ext cx="8090768" cy="11638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tableStyleId>{5C22544A-7EE6-4342-B048-85BDC9FD1C3A}</a:tableStyleId>
              </a:tblPr>
              <a:tblGrid>
                <a:gridCol w="2022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0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2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4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435"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1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Target</a:t>
                      </a:r>
                      <a:r>
                        <a:rPr lang="id-ID" sz="1400" b="0" spc="1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 2018</a:t>
                      </a:r>
                      <a:endParaRPr lang="id-ID" sz="1400" b="0" spc="1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Realisasi</a:t>
                      </a:r>
                      <a:r>
                        <a:rPr lang="id-ID" sz="1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 2018</a:t>
                      </a:r>
                      <a:endParaRPr lang="id-ID" sz="1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Capaian</a:t>
                      </a:r>
                      <a:endParaRPr lang="id-ID" sz="1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Predikat</a:t>
                      </a:r>
                      <a:endParaRPr lang="id-ID" sz="1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4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BB (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id-ID" sz="1600" b="1" dirty="0" smtClean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0)</a:t>
                      </a:r>
                      <a:endParaRPr lang="id-ID" sz="1600" b="1" dirty="0"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B 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id-ID" sz="1600" b="1" dirty="0" smtClean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76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id-ID" sz="1600" b="1" dirty="0" smtClean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81</a:t>
                      </a:r>
                      <a:r>
                        <a:rPr lang="en-US" sz="1600" b="1" dirty="0" smtClean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id-ID" sz="1600" b="1" dirty="0"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90,71%</a:t>
                      </a:r>
                      <a:endParaRPr lang="id-ID" sz="1600" b="1" dirty="0"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baseline="0" dirty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en-US" sz="1600" b="1" baseline="0" dirty="0" err="1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elum</a:t>
                      </a:r>
                      <a:r>
                        <a:rPr lang="en-US" sz="1600" b="1" baseline="0" dirty="0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Arial Narrow" pitchFamily="34" charset="0"/>
                          <a:ea typeface="Tahoma" pitchFamily="34" charset="0"/>
                          <a:cs typeface="Tahoma" pitchFamily="34" charset="0"/>
                        </a:rPr>
                        <a:t>tercapai</a:t>
                      </a:r>
                      <a:endParaRPr lang="id-ID" sz="1600" b="1" dirty="0">
                        <a:latin typeface="Arial Narrow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Right Arrow 12"/>
          <p:cNvSpPr/>
          <p:nvPr/>
        </p:nvSpPr>
        <p:spPr>
          <a:xfrm>
            <a:off x="755390" y="955732"/>
            <a:ext cx="2665413" cy="143986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Nilai </a:t>
            </a:r>
            <a:r>
              <a:rPr lang="en-US" sz="1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Akuntabilitas</a:t>
            </a:r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Kinerja</a:t>
            </a:r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US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Kota </a:t>
            </a:r>
            <a:r>
              <a:rPr lang="en-US" sz="1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Madiun</a:t>
            </a:r>
            <a:endParaRPr lang="id-ID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3"/>
          <p:cNvSpPr/>
          <p:nvPr/>
        </p:nvSpPr>
        <p:spPr>
          <a:xfrm>
            <a:off x="755390" y="2229092"/>
            <a:ext cx="1857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spc="50" dirty="0">
              <a:ln w="28575"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1"/>
          <p:cNvSpPr/>
          <p:nvPr/>
        </p:nvSpPr>
        <p:spPr>
          <a:xfrm>
            <a:off x="848259" y="934058"/>
            <a:ext cx="13933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d-ID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Indikator</a:t>
            </a:r>
            <a:endParaRPr lang="id-ID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8" name="Grup 1"/>
          <p:cNvGrpSpPr>
            <a:grpSpLocks/>
          </p:cNvGrpSpPr>
          <p:nvPr/>
        </p:nvGrpSpPr>
        <p:grpSpPr bwMode="auto">
          <a:xfrm>
            <a:off x="382366" y="4059296"/>
            <a:ext cx="6512025" cy="1768279"/>
            <a:chOff x="3287939" y="4941168"/>
            <a:chExt cx="5641128" cy="1063161"/>
          </a:xfrm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3287939" y="4941888"/>
              <a:ext cx="2292350" cy="514350"/>
              <a:chOff x="0" y="311099"/>
              <a:chExt cx="2292299" cy="515018"/>
            </a:xfrm>
          </p:grpSpPr>
          <p:sp>
            <p:nvSpPr>
              <p:cNvPr id="51" name="Chevron 27"/>
              <p:cNvSpPr/>
              <p:nvPr/>
            </p:nvSpPr>
            <p:spPr>
              <a:xfrm>
                <a:off x="0" y="310718"/>
                <a:ext cx="2291955" cy="514629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Chevron 4"/>
              <p:cNvSpPr/>
              <p:nvPr/>
            </p:nvSpPr>
            <p:spPr>
              <a:xfrm>
                <a:off x="257131" y="310718"/>
                <a:ext cx="1777694" cy="5146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>
                  <a:defRPr/>
                </a:pPr>
                <a:r>
                  <a:rPr lang="id-ID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Program </a:t>
                </a:r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Pengembangan</a:t>
                </a:r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Kinerja</a:t>
                </a:r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dan </a:t>
                </a:r>
                <a:r>
                  <a:rPr lang="en-US" sz="1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Kelembagaan</a:t>
                </a:r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Perangkat</a:t>
                </a:r>
                <a:r>
                  <a:rPr lang="en-US" sz="1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Daerah</a:t>
                </a:r>
                <a:endParaRPr lang="id-ID" sz="1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eaLnBrk="1" hangingPunct="1">
                  <a:defRPr/>
                </a:pPr>
                <a:endParaRPr lang="id-ID" sz="1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1" name="Group 29"/>
            <p:cNvGrpSpPr>
              <a:grpSpLocks/>
            </p:cNvGrpSpPr>
            <p:nvPr/>
          </p:nvGrpSpPr>
          <p:grpSpPr bwMode="auto">
            <a:xfrm>
              <a:off x="3287939" y="5438775"/>
              <a:ext cx="2292350" cy="514350"/>
              <a:chOff x="0" y="311099"/>
              <a:chExt cx="2292299" cy="515018"/>
            </a:xfrm>
          </p:grpSpPr>
          <p:sp>
            <p:nvSpPr>
              <p:cNvPr id="49" name="Chevron 30"/>
              <p:cNvSpPr/>
              <p:nvPr/>
            </p:nvSpPr>
            <p:spPr>
              <a:xfrm>
                <a:off x="0" y="310343"/>
                <a:ext cx="2291955" cy="516217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Chevron 4"/>
              <p:cNvSpPr/>
              <p:nvPr/>
            </p:nvSpPr>
            <p:spPr>
              <a:xfrm>
                <a:off x="257131" y="310343"/>
                <a:ext cx="1777694" cy="5162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en-US" sz="1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Program </a:t>
                </a:r>
                <a:r>
                  <a:rPr lang="en-US" sz="1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Peningkatan</a:t>
                </a:r>
                <a:r>
                  <a:rPr lang="en-US" sz="1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Penataan</a:t>
                </a:r>
                <a:r>
                  <a:rPr lang="en-US" sz="1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Ketatalaksanaan</a:t>
                </a:r>
                <a:r>
                  <a:rPr lang="en-US" sz="1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Perangkat</a:t>
                </a:r>
                <a:endParaRPr lang="id-ID" sz="1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38"/>
            <p:cNvGrpSpPr/>
            <p:nvPr/>
          </p:nvGrpSpPr>
          <p:grpSpPr>
            <a:xfrm>
              <a:off x="5305170" y="4941168"/>
              <a:ext cx="1368151" cy="515018"/>
              <a:chOff x="0" y="311099"/>
              <a:chExt cx="2292299" cy="51501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5" name="Chevron 39"/>
              <p:cNvSpPr/>
              <p:nvPr/>
            </p:nvSpPr>
            <p:spPr>
              <a:xfrm>
                <a:off x="0" y="311099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Chevron 4"/>
              <p:cNvSpPr/>
              <p:nvPr/>
            </p:nvSpPr>
            <p:spPr>
              <a:xfrm>
                <a:off x="257509" y="311099"/>
                <a:ext cx="1777281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Anggaran</a:t>
                </a:r>
                <a:endParaRPr lang="en-US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eaLnBrk="1" hangingPunct="1">
                  <a:defRPr/>
                </a:pPr>
                <a:r>
                  <a:rPr lang="en-US" sz="10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r>
                  <a:rPr lang="id-ID" sz="10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85.617.000</a:t>
                </a:r>
                <a:endParaRPr lang="id-ID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 eaLnBrk="1" hangingPunct="1">
                  <a:defRPr/>
                </a:pPr>
                <a:endParaRPr lang="id-ID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4" name="Group 41"/>
            <p:cNvGrpSpPr/>
            <p:nvPr/>
          </p:nvGrpSpPr>
          <p:grpSpPr>
            <a:xfrm>
              <a:off x="5311004" y="5452015"/>
              <a:ext cx="1368151" cy="527724"/>
              <a:chOff x="9774" y="-186166"/>
              <a:chExt cx="2292299" cy="527724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3" name="Chevron 42"/>
              <p:cNvSpPr/>
              <p:nvPr/>
            </p:nvSpPr>
            <p:spPr>
              <a:xfrm>
                <a:off x="9774" y="-173460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Chevron 4"/>
              <p:cNvSpPr/>
              <p:nvPr/>
            </p:nvSpPr>
            <p:spPr>
              <a:xfrm>
                <a:off x="386756" y="-186166"/>
                <a:ext cx="1645942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Anggaran</a:t>
                </a:r>
              </a:p>
              <a:p>
                <a:pPr algn="ctr" eaLnBrk="1" hangingPunct="1">
                  <a:defRPr/>
                </a:pPr>
                <a:r>
                  <a:rPr lang="id-ID" sz="10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588.242.000</a:t>
                </a:r>
                <a:endParaRPr lang="id-ID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6" name="Group 87"/>
            <p:cNvGrpSpPr/>
            <p:nvPr/>
          </p:nvGrpSpPr>
          <p:grpSpPr>
            <a:xfrm>
              <a:off x="6385289" y="4941168"/>
              <a:ext cx="1368151" cy="515018"/>
              <a:chOff x="0" y="311099"/>
              <a:chExt cx="2292299" cy="51501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9" name="Chevron 88"/>
              <p:cNvSpPr/>
              <p:nvPr/>
            </p:nvSpPr>
            <p:spPr>
              <a:xfrm>
                <a:off x="0" y="311099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Chevron 4"/>
              <p:cNvSpPr/>
              <p:nvPr/>
            </p:nvSpPr>
            <p:spPr>
              <a:xfrm>
                <a:off x="257509" y="311099"/>
                <a:ext cx="1777281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Realisasi</a:t>
                </a:r>
              </a:p>
              <a:p>
                <a:pPr algn="ctr" eaLnBrk="1" hangingPunct="1">
                  <a:defRPr/>
                </a:pPr>
                <a:r>
                  <a:rPr lang="id-ID" sz="10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314.603.053</a:t>
                </a:r>
                <a:endParaRPr lang="id-ID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7" name="Group 90"/>
            <p:cNvGrpSpPr/>
            <p:nvPr/>
          </p:nvGrpSpPr>
          <p:grpSpPr>
            <a:xfrm>
              <a:off x="6439643" y="5475061"/>
              <a:ext cx="1368151" cy="529268"/>
              <a:chOff x="29604" y="296849"/>
              <a:chExt cx="2292299" cy="52926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7" name="Chevron 91"/>
              <p:cNvSpPr/>
              <p:nvPr/>
            </p:nvSpPr>
            <p:spPr>
              <a:xfrm>
                <a:off x="29604" y="296849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Chevron 4"/>
              <p:cNvSpPr/>
              <p:nvPr/>
            </p:nvSpPr>
            <p:spPr>
              <a:xfrm>
                <a:off x="361941" y="311099"/>
                <a:ext cx="1777281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Realisasi</a:t>
                </a:r>
              </a:p>
              <a:p>
                <a:pPr algn="ctr" eaLnBrk="1" hangingPunct="1">
                  <a:defRPr/>
                </a:pPr>
                <a:r>
                  <a:rPr lang="id-ID" sz="10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153.224.679</a:t>
                </a:r>
                <a:endParaRPr lang="id-ID" sz="10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9" name="Group 99"/>
            <p:cNvGrpSpPr/>
            <p:nvPr/>
          </p:nvGrpSpPr>
          <p:grpSpPr>
            <a:xfrm>
              <a:off x="7465409" y="4941168"/>
              <a:ext cx="1368151" cy="515018"/>
              <a:chOff x="0" y="311099"/>
              <a:chExt cx="2292299" cy="51501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3" name="Chevron 100"/>
              <p:cNvSpPr/>
              <p:nvPr/>
            </p:nvSpPr>
            <p:spPr>
              <a:xfrm>
                <a:off x="0" y="311099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Chevron 4"/>
              <p:cNvSpPr/>
              <p:nvPr/>
            </p:nvSpPr>
            <p:spPr>
              <a:xfrm>
                <a:off x="257509" y="311099"/>
                <a:ext cx="1777281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Capaian</a:t>
                </a:r>
              </a:p>
              <a:p>
                <a:pPr algn="ctr" eaLnBrk="1" hangingPunct="1">
                  <a:defRPr/>
                </a:pPr>
                <a:r>
                  <a:rPr lang="id-ID" sz="10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40 </a:t>
                </a: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</a:t>
                </a:r>
              </a:p>
            </p:txBody>
          </p:sp>
        </p:grpSp>
        <p:grpSp>
          <p:nvGrpSpPr>
            <p:cNvPr id="30" name="Group 102"/>
            <p:cNvGrpSpPr/>
            <p:nvPr/>
          </p:nvGrpSpPr>
          <p:grpSpPr>
            <a:xfrm>
              <a:off x="7560916" y="5489311"/>
              <a:ext cx="1368151" cy="515018"/>
              <a:chOff x="0" y="311099"/>
              <a:chExt cx="2292299" cy="51501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1" name="Chevron 103"/>
              <p:cNvSpPr/>
              <p:nvPr/>
            </p:nvSpPr>
            <p:spPr>
              <a:xfrm>
                <a:off x="0" y="311099"/>
                <a:ext cx="2292299" cy="515018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Chevron 4"/>
              <p:cNvSpPr/>
              <p:nvPr/>
            </p:nvSpPr>
            <p:spPr>
              <a:xfrm>
                <a:off x="361941" y="311099"/>
                <a:ext cx="1777281" cy="51501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700" tIns="6350" rIns="0" bIns="6350" spcCol="1270" anchor="ctr"/>
              <a:lstStyle/>
              <a:p>
                <a:pPr algn="ctr" eaLnBrk="1" hangingPunct="1">
                  <a:defRPr/>
                </a:pP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Capaian</a:t>
                </a:r>
              </a:p>
              <a:p>
                <a:pPr algn="ctr" eaLnBrk="1" hangingPunct="1">
                  <a:defRPr/>
                </a:pPr>
                <a:r>
                  <a:rPr lang="id-ID" sz="10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26</a:t>
                </a:r>
                <a:r>
                  <a:rPr lang="en-US" sz="10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id-ID" sz="10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%</a:t>
                </a:r>
              </a:p>
            </p:txBody>
          </p:sp>
        </p:grpSp>
      </p:grpSp>
      <p:graphicFrame>
        <p:nvGraphicFramePr>
          <p:cNvPr id="55" name="Diagram 54"/>
          <p:cNvGraphicFramePr/>
          <p:nvPr>
            <p:extLst>
              <p:ext uri="{D42A27DB-BD31-4B8C-83A1-F6EECF244321}">
                <p14:modId xmlns="" xmlns:p14="http://schemas.microsoft.com/office/powerpoint/2010/main" val="2238871716"/>
              </p:ext>
            </p:extLst>
          </p:nvPr>
        </p:nvGraphicFramePr>
        <p:xfrm>
          <a:off x="2546526" y="2612947"/>
          <a:ext cx="6797365" cy="89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ampungan Nomor Slide 3"/>
          <p:cNvSpPr>
            <a:spLocks noGrp="1"/>
          </p:cNvSpPr>
          <p:nvPr>
            <p:ph type="sldNum" sz="quarter" idx="12"/>
          </p:nvPr>
        </p:nvSpPr>
        <p:spPr>
          <a:xfrm>
            <a:off x="9307886" y="6464240"/>
            <a:ext cx="284551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z="15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d-ID" alt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6" descr="https://outdoorlightingstlouis.files.wordpress.com/2014/06/pointing-it-ou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81" y="2627142"/>
            <a:ext cx="1208997" cy="45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19"/>
          <p:cNvSpPr txBox="1">
            <a:spLocks noChangeArrowheads="1"/>
          </p:cNvSpPr>
          <p:nvPr/>
        </p:nvSpPr>
        <p:spPr bwMode="auto">
          <a:xfrm>
            <a:off x="5300660" y="3141578"/>
            <a:ext cx="1275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omic Sans MS" panose="030F0702030302020204" pitchFamily="66" charset="0"/>
              </a:rPr>
              <a:t>REALISASI</a:t>
            </a:r>
          </a:p>
        </p:txBody>
      </p:sp>
      <p:graphicFrame>
        <p:nvGraphicFramePr>
          <p:cNvPr id="60" name="Diagram 59"/>
          <p:cNvGraphicFramePr/>
          <p:nvPr>
            <p:extLst>
              <p:ext uri="{D42A27DB-BD31-4B8C-83A1-F6EECF244321}">
                <p14:modId xmlns="" xmlns:p14="http://schemas.microsoft.com/office/powerpoint/2010/main" val="612628342"/>
              </p:ext>
            </p:extLst>
          </p:nvPr>
        </p:nvGraphicFramePr>
        <p:xfrm>
          <a:off x="5738583" y="2586230"/>
          <a:ext cx="6527307" cy="98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8" name="Chevron 30">
            <a:extLst>
              <a:ext uri="{FF2B5EF4-FFF2-40B4-BE49-F238E27FC236}">
                <a16:creationId xmlns:a16="http://schemas.microsoft.com/office/drawing/2014/main" xmlns="" id="{AA72B9B7-6334-48C1-A27D-38DE4D32EA36}"/>
              </a:ext>
            </a:extLst>
          </p:cNvPr>
          <p:cNvSpPr/>
          <p:nvPr/>
        </p:nvSpPr>
        <p:spPr bwMode="auto">
          <a:xfrm>
            <a:off x="386466" y="5795253"/>
            <a:ext cx="2645854" cy="857473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b="1" dirty="0"/>
          </a:p>
          <a:p>
            <a:pPr algn="ctr"/>
            <a:r>
              <a:rPr lang="en-US" b="1" dirty="0"/>
              <a:t>J U M L A H</a:t>
            </a:r>
          </a:p>
        </p:txBody>
      </p:sp>
      <p:sp>
        <p:nvSpPr>
          <p:cNvPr id="66" name="Chevron 39">
            <a:extLst>
              <a:ext uri="{FF2B5EF4-FFF2-40B4-BE49-F238E27FC236}">
                <a16:creationId xmlns:a16="http://schemas.microsoft.com/office/drawing/2014/main" xmlns="" id="{16F2D64A-7E8D-4E01-AD69-337EA8A05561}"/>
              </a:ext>
            </a:extLst>
          </p:cNvPr>
          <p:cNvSpPr/>
          <p:nvPr/>
        </p:nvSpPr>
        <p:spPr bwMode="auto">
          <a:xfrm>
            <a:off x="4000591" y="5856696"/>
            <a:ext cx="1579371" cy="85659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Chevron 39">
            <a:extLst>
              <a:ext uri="{FF2B5EF4-FFF2-40B4-BE49-F238E27FC236}">
                <a16:creationId xmlns:a16="http://schemas.microsoft.com/office/drawing/2014/main" xmlns="" id="{1171AA09-8B85-49A0-B7E6-7A00F5AB38FE}"/>
              </a:ext>
            </a:extLst>
          </p:cNvPr>
          <p:cNvSpPr/>
          <p:nvPr/>
        </p:nvSpPr>
        <p:spPr bwMode="auto">
          <a:xfrm>
            <a:off x="5294970" y="5880397"/>
            <a:ext cx="1579371" cy="85659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42E884-2BC2-430B-AEFF-8F4C49E21E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7446" y="5811129"/>
            <a:ext cx="1633870" cy="883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2E179E-923A-4EA6-A633-7E04F719CB0B}"/>
              </a:ext>
            </a:extLst>
          </p:cNvPr>
          <p:cNvSpPr txBox="1"/>
          <p:nvPr/>
        </p:nvSpPr>
        <p:spPr>
          <a:xfrm>
            <a:off x="3053695" y="6039877"/>
            <a:ext cx="108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Anggaran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2.705.140.000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1BB2BA-12C7-45FF-82D4-8EF6CA99ADDF}"/>
              </a:ext>
            </a:extLst>
          </p:cNvPr>
          <p:cNvSpPr txBox="1"/>
          <p:nvPr/>
        </p:nvSpPr>
        <p:spPr>
          <a:xfrm>
            <a:off x="4385451" y="6084937"/>
            <a:ext cx="100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Realisasi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2.399.937.250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92B38A-82F9-4787-AEC6-E8B58AF1533F}"/>
              </a:ext>
            </a:extLst>
          </p:cNvPr>
          <p:cNvSpPr txBox="1"/>
          <p:nvPr/>
        </p:nvSpPr>
        <p:spPr>
          <a:xfrm>
            <a:off x="5745565" y="6084937"/>
            <a:ext cx="83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Capaian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88,72%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5486" y="3086483"/>
            <a:ext cx="2322959" cy="83295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TAHUN 2018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99781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59" grpId="0"/>
      <p:bldGraphic spid="6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43"/>
          <p:cNvSpPr>
            <a:spLocks noChangeArrowheads="1"/>
          </p:cNvSpPr>
          <p:nvPr/>
        </p:nvSpPr>
        <p:spPr bwMode="auto">
          <a:xfrm>
            <a:off x="961854" y="137554"/>
            <a:ext cx="70826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LAPORAN PENCAPAIAN KINERJA TAHUN 2017</a:t>
            </a:r>
          </a:p>
        </p:txBody>
      </p:sp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32" y="137554"/>
            <a:ext cx="1071371" cy="7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0"/>
          <p:cNvSpPr txBox="1"/>
          <p:nvPr/>
        </p:nvSpPr>
        <p:spPr>
          <a:xfrm>
            <a:off x="9144918" y="137554"/>
            <a:ext cx="3171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Gambar 3" descr="Free vector graphic: Banknotes, Bankroll, Bill, Mone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56" y="2682652"/>
            <a:ext cx="2585016" cy="1793355"/>
          </a:xfrm>
          <a:prstGeom prst="rect">
            <a:avLst/>
          </a:prstGeom>
        </p:spPr>
      </p:pic>
      <p:pic>
        <p:nvPicPr>
          <p:cNvPr id="68" name="Gambar 67" descr="Free vector graphic: Banknotes, Bankroll, Bill, Mone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56" y="1173151"/>
            <a:ext cx="2585016" cy="1793355"/>
          </a:xfrm>
          <a:prstGeom prst="rect">
            <a:avLst/>
          </a:prstGeom>
        </p:spPr>
      </p:pic>
      <p:pic>
        <p:nvPicPr>
          <p:cNvPr id="69" name="Gambar 68" descr="Free vector graphic: Banknotes, Bankroll, Bill, Mone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56" y="4192153"/>
            <a:ext cx="2585016" cy="1793355"/>
          </a:xfrm>
          <a:prstGeom prst="rect">
            <a:avLst/>
          </a:prstGeom>
        </p:spPr>
      </p:pic>
      <p:sp>
        <p:nvSpPr>
          <p:cNvPr id="6" name="Tampungan Nomor Slide 5"/>
          <p:cNvSpPr>
            <a:spLocks noGrp="1"/>
          </p:cNvSpPr>
          <p:nvPr>
            <p:ph type="sldNum" sz="quarter" idx="12"/>
          </p:nvPr>
        </p:nvSpPr>
        <p:spPr>
          <a:xfrm>
            <a:off x="9307886" y="6403964"/>
            <a:ext cx="284551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z="15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d-ID" alt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D3545B-834C-4D32-9122-4D9A6E347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376" y="577816"/>
            <a:ext cx="4823562" cy="6003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75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32" y="137554"/>
            <a:ext cx="1071371" cy="7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0"/>
          <p:cNvSpPr txBox="1"/>
          <p:nvPr/>
        </p:nvSpPr>
        <p:spPr>
          <a:xfrm>
            <a:off x="9209755" y="271003"/>
            <a:ext cx="3171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Persegi Bersudut Tumpul 22"/>
          <p:cNvSpPr/>
          <p:nvPr/>
        </p:nvSpPr>
        <p:spPr>
          <a:xfrm>
            <a:off x="3782313" y="4966547"/>
            <a:ext cx="4522513" cy="13898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INOVASI 2018 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Kompetisi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Administrasi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Ketatalaksanaan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Aparatur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Lingkungan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Pemerintah</a:t>
            </a:r>
            <a:r>
              <a:rPr lang="en-US" dirty="0">
                <a:solidFill>
                  <a:schemeClr val="tx1"/>
                </a:solidFill>
              </a:rPr>
              <a:t> Kota </a:t>
            </a:r>
            <a:r>
              <a:rPr lang="en-US" dirty="0" err="1">
                <a:solidFill>
                  <a:schemeClr val="tx1"/>
                </a:solidFill>
              </a:rPr>
              <a:t>Madiun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0" name="Tampungan Nomor Slid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DDEC-1027-413B-8B5C-CF4C7E6E23EC}" type="slidenum">
              <a:rPr lang="id-ID" altLang="en-US" smtClean="0"/>
              <a:pPr/>
              <a:t>18</a:t>
            </a:fld>
            <a:endParaRPr lang="id-ID" alt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DA3D837-275D-4FAC-B2F8-6D0F4EF8531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92444134"/>
              </p:ext>
            </p:extLst>
          </p:nvPr>
        </p:nvGraphicFramePr>
        <p:xfrm>
          <a:off x="653144" y="1186544"/>
          <a:ext cx="5158012" cy="362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EAEA11E3-4FF7-48E8-8F10-7AE84FE5CEF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70616937"/>
              </p:ext>
            </p:extLst>
          </p:nvPr>
        </p:nvGraphicFramePr>
        <p:xfrm>
          <a:off x="6331859" y="1197429"/>
          <a:ext cx="5158012" cy="355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E1B22E-9F68-4776-ADEF-4ECAEC897834}"/>
              </a:ext>
            </a:extLst>
          </p:cNvPr>
          <p:cNvSpPr txBox="1"/>
          <p:nvPr/>
        </p:nvSpPr>
        <p:spPr>
          <a:xfrm>
            <a:off x="7439692" y="3598922"/>
            <a:ext cx="294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Anggaran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Rp</a:t>
            </a:r>
            <a:r>
              <a:rPr lang="en-US" sz="2000" b="1" dirty="0">
                <a:solidFill>
                  <a:schemeClr val="bg1"/>
                </a:solidFill>
              </a:rPr>
              <a:t>. 2.019.105.516</a:t>
            </a:r>
          </a:p>
        </p:txBody>
      </p:sp>
    </p:spTree>
    <p:extLst>
      <p:ext uri="{BB962C8B-B14F-4D97-AF65-F5344CB8AC3E}">
        <p14:creationId xmlns="" xmlns:p14="http://schemas.microsoft.com/office/powerpoint/2010/main" val="35591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60" y="0"/>
            <a:ext cx="2542523" cy="180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amba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24" y="2980944"/>
            <a:ext cx="5741004" cy="3229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Gamba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358">
            <a:off x="409986" y="2631461"/>
            <a:ext cx="5524391" cy="3398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Persegi panjang 11"/>
          <p:cNvSpPr/>
          <p:nvPr/>
        </p:nvSpPr>
        <p:spPr>
          <a:xfrm>
            <a:off x="3151822" y="879786"/>
            <a:ext cx="6385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TERIMA KASIH</a:t>
            </a:r>
            <a:endParaRPr lang="id-ID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ampungan Nomor Slide 13"/>
          <p:cNvSpPr>
            <a:spLocks noGrp="1"/>
          </p:cNvSpPr>
          <p:nvPr>
            <p:ph type="sldNum" sz="quarter" idx="12"/>
          </p:nvPr>
        </p:nvSpPr>
        <p:spPr>
          <a:xfrm>
            <a:off x="9346483" y="6351566"/>
            <a:ext cx="284551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z="15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d-ID" alt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8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0070C0"/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Judul 12"/>
          <p:cNvSpPr>
            <a:spLocks noGrp="1"/>
          </p:cNvSpPr>
          <p:nvPr>
            <p:ph type="title"/>
          </p:nvPr>
        </p:nvSpPr>
        <p:spPr>
          <a:xfrm>
            <a:off x="3792316" y="183804"/>
            <a:ext cx="4023088" cy="6002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+mj-lt"/>
              </a:rPr>
              <a:t>GAMBARAN UMUM</a:t>
            </a:r>
            <a:endParaRPr lang="id-ID" b="1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9095186"/>
              </p:ext>
            </p:extLst>
          </p:nvPr>
        </p:nvGraphicFramePr>
        <p:xfrm>
          <a:off x="397164" y="1381269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ampungan Nomor Slide 2"/>
          <p:cNvSpPr>
            <a:spLocks noGrp="1"/>
          </p:cNvSpPr>
          <p:nvPr>
            <p:ph type="sldNum" sz="quarter" idx="12"/>
          </p:nvPr>
        </p:nvSpPr>
        <p:spPr>
          <a:xfrm>
            <a:off x="11095917" y="5936776"/>
            <a:ext cx="936563" cy="228600"/>
          </a:xfrm>
        </p:spPr>
        <p:txBody>
          <a:bodyPr/>
          <a:lstStyle/>
          <a:p>
            <a:fld id="{DF28FB93-0A08-4E7D-8E63-9EFA29F1E093}" type="slidenum">
              <a:rPr lang="en-US" sz="1500" smtClean="0">
                <a:solidFill>
                  <a:schemeClr val="tx2"/>
                </a:solidFill>
              </a:rPr>
              <a:pPr/>
              <a:t>2</a:t>
            </a:fld>
            <a:endParaRPr lang="en-US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046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6"/>
          <p:cNvSpPr>
            <a:spLocks noGrp="1"/>
          </p:cNvSpPr>
          <p:nvPr>
            <p:ph type="title"/>
          </p:nvPr>
        </p:nvSpPr>
        <p:spPr>
          <a:xfrm>
            <a:off x="808038" y="260351"/>
            <a:ext cx="6367462" cy="720725"/>
          </a:xfrm>
        </p:spPr>
        <p:txBody>
          <a:bodyPr/>
          <a:lstStyle/>
          <a:p>
            <a:r>
              <a:rPr lang="id-ID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INDIKATOR KINERJA UTAMA</a:t>
            </a:r>
            <a:br>
              <a:rPr lang="id-ID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id-ID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(IKU)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0388609"/>
              </p:ext>
            </p:extLst>
          </p:nvPr>
        </p:nvGraphicFramePr>
        <p:xfrm>
          <a:off x="541338" y="1458685"/>
          <a:ext cx="10796133" cy="4770114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721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9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18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265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658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id-ID" sz="2400" dirty="0"/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d-ID" sz="2400" dirty="0"/>
                        <a:t>NO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7" marB="4571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id-ID" sz="2400" dirty="0"/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dirty="0"/>
                        <a:t>KINERJA</a:t>
                      </a:r>
                      <a:r>
                        <a:rPr lang="en-US" sz="2400" baseline="0" dirty="0"/>
                        <a:t> UTAMA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7" marB="4571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id-ID" sz="2400" dirty="0"/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d-ID" sz="2400" dirty="0"/>
                        <a:t>INDIKATOR KINERJA UTAMA (IKU)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7" marB="4571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id-ID" sz="2400" dirty="0"/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d-ID" sz="2400" dirty="0"/>
                        <a:t>SUMBER  DATA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7" marB="45717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56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d-ID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91438" marR="91438" marT="45717" marB="4571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sv-SE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Meningkatnya kinerja Pemerintah Kota Madiun</a:t>
                      </a:r>
                      <a:endParaRPr lang="id-ID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Nilai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Akuntabilitas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Kinerja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Pemerintah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Kota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Madiun</a:t>
                      </a:r>
                      <a:endParaRPr lang="id-ID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  <a:defRPr/>
                      </a:pP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Hasil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Evaluasi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atas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Akuntabilitas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Kinerja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Instansi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Pemerintah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Kota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Madiun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88900" algn="l"/>
                        </a:tabLst>
                        <a:defRPr/>
                      </a:pP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  <a:defRPr/>
                      </a:pP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Pelaksanaan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evaluasi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berpedoman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pada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Peraturan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Menteri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Pendayagunaan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Aparatur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Negara dan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Reformasi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Birokrasi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Nomor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Tahun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2015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tentang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Pedoman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Evaluasi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atas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Implementasi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Akuntabilitas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Kinerja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Instansi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Pemerintah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id-ID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24506" y="349411"/>
            <a:ext cx="2755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241" name="Picture 7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42" y="106294"/>
            <a:ext cx="1244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2" name="Tampungan Nomor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9717" y="6348038"/>
            <a:ext cx="284551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8884458-FB7E-4B42-AD60-86717585EFB4}" type="slidenum">
              <a:rPr lang="id-ID" altLang="en-US" sz="15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id-ID" altLang="en-US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7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6"/>
          <p:cNvSpPr>
            <a:spLocks noGrp="1"/>
          </p:cNvSpPr>
          <p:nvPr>
            <p:ph type="title"/>
          </p:nvPr>
        </p:nvSpPr>
        <p:spPr>
          <a:xfrm>
            <a:off x="1422869" y="106294"/>
            <a:ext cx="6367462" cy="720725"/>
          </a:xfrm>
        </p:spPr>
        <p:txBody>
          <a:bodyPr/>
          <a:lstStyle/>
          <a:p>
            <a:r>
              <a:rPr lang="id-ID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INDIKATOR KINERJA</a:t>
            </a:r>
            <a:r>
              <a:rPr lang="en-ID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INDIVIDU</a:t>
            </a:r>
            <a:endParaRPr lang="id-ID" altLang="en-US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2885568"/>
              </p:ext>
            </p:extLst>
          </p:nvPr>
        </p:nvGraphicFramePr>
        <p:xfrm>
          <a:off x="215153" y="1264986"/>
          <a:ext cx="11170022" cy="4922514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726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2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1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9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51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id-ID" sz="2400" dirty="0"/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d-ID" sz="2400" dirty="0"/>
                        <a:t>NO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7" marB="4571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id-ID" sz="2400" dirty="0"/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dirty="0"/>
                        <a:t>KINERJA</a:t>
                      </a:r>
                      <a:r>
                        <a:rPr lang="en-US" sz="2400" baseline="0" dirty="0"/>
                        <a:t> UTAMA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7" marB="4571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id-ID" sz="2400" dirty="0"/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d-ID" sz="2400" dirty="0"/>
                        <a:t>INDIKATOR KINERJA UTAMA (IKU)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7" marB="4571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id-ID" sz="2400" dirty="0"/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ID" sz="2400" dirty="0"/>
                        <a:t>SUMBER DATA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7" marB="45717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293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id-ID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91438" marR="91438" marT="45717" marB="45717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id-ID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Meningkatnya kinerja Pemerintah Kota Madiun </a:t>
                      </a: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id-ID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Nilai Akuntabilitas Kinerja Pemerintah Kota Madiun </a:t>
                      </a:r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Hasil Evaluasi atas Akuntabilitas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Kinerja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Instansi Pemerintah Kota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Madiun.</a:t>
                      </a:r>
                      <a:endParaRPr lang="en-ID" sz="20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endParaRPr lang="en-ID" sz="20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8900" algn="l"/>
                        </a:tabLst>
                      </a:pP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Pelaksanaan evaluasi berpedoman pada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Peraturan Menteri Pendayagunaan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Aparatur Negara dan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Reformasi Birokrasi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Nomor 12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Tahun 2015 tentang Pedoman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Evaluasi atas Implementasi Sistem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d-ID" sz="20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Akuntabilitas Kinerja Instansi Pemerintah. </a:t>
                      </a:r>
                      <a:endParaRPr lang="id-ID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24508" y="362953"/>
            <a:ext cx="2755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241" name="Picture 7" descr="logo kota madiu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42" y="106294"/>
            <a:ext cx="1244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2" name="Tampungan Nomor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224508" y="6314788"/>
            <a:ext cx="2845517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8884458-FB7E-4B42-AD60-86717585EFB4}" type="slidenum">
              <a:rPr lang="id-ID" altLang="en-US" sz="15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id-ID" altLang="en-US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152" y="797859"/>
            <a:ext cx="418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>
                <a:solidFill>
                  <a:schemeClr val="bg1"/>
                </a:solidFill>
              </a:rPr>
              <a:t>KEPALA BAGIAN ORGANISASI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5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43"/>
          <p:cNvSpPr>
            <a:spLocks noChangeArrowheads="1"/>
          </p:cNvSpPr>
          <p:nvPr/>
        </p:nvSpPr>
        <p:spPr bwMode="auto">
          <a:xfrm>
            <a:off x="205297" y="70854"/>
            <a:ext cx="469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RENSTRA 201</a:t>
            </a: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d-ID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-2019</a:t>
            </a:r>
          </a:p>
        </p:txBody>
      </p:sp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86" y="-1"/>
            <a:ext cx="1156960" cy="82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0"/>
          <p:cNvSpPr txBox="1"/>
          <p:nvPr/>
        </p:nvSpPr>
        <p:spPr>
          <a:xfrm>
            <a:off x="9335399" y="70854"/>
            <a:ext cx="3171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952215317"/>
              </p:ext>
            </p:extLst>
          </p:nvPr>
        </p:nvGraphicFramePr>
        <p:xfrm>
          <a:off x="-11084" y="775048"/>
          <a:ext cx="12192000" cy="611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ampungan Nomor Slide 2"/>
          <p:cNvSpPr>
            <a:spLocks noGrp="1"/>
          </p:cNvSpPr>
          <p:nvPr>
            <p:ph type="sldNum" sz="quarter" idx="12"/>
          </p:nvPr>
        </p:nvSpPr>
        <p:spPr>
          <a:xfrm>
            <a:off x="9335399" y="6492875"/>
            <a:ext cx="284551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6DDEC-1027-413B-8B5C-CF4C7E6E23EC}" type="slidenum">
              <a:rPr lang="id-ID" altLang="en-US" sz="15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d-ID" altLang="en-US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3227879298"/>
              </p:ext>
            </p:extLst>
          </p:nvPr>
        </p:nvGraphicFramePr>
        <p:xfrm>
          <a:off x="1924334" y="1951630"/>
          <a:ext cx="3289111" cy="170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Bentuk 13"/>
          <p:cNvSpPr/>
          <p:nvPr/>
        </p:nvSpPr>
        <p:spPr>
          <a:xfrm rot="3184318">
            <a:off x="7851567" y="3471861"/>
            <a:ext cx="785173" cy="892949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205297" y="1290918"/>
            <a:ext cx="10162385" cy="646331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bg1">
                    <a:lumMod val="95000"/>
                  </a:schemeClr>
                </a:solidFill>
              </a:rPr>
              <a:t>Terwujudnya Tata Kelola Pemerintahan Yanb Baik Melalui Peningkatan Kualitas Analisa Penataan Kelembagaan, Pemantapan Ketatalaksanaan dan Pengembangan Kinerja Organisasi Perangkat Daerah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05297" y="944513"/>
            <a:ext cx="1932785" cy="34640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VISI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297" y="2458198"/>
            <a:ext cx="10162385" cy="646331"/>
          </a:xfrm>
          <a:prstGeom prst="rect">
            <a:avLst/>
          </a:prstGeom>
          <a:solidFill>
            <a:srgbClr val="C00000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Mewujudkan Tata Kelola Pemerintahan Yang Baik Melalui Peningkatan Kualitas Analisa Penataan Kelembagaan, Pemantapan  Ketatalaksanaan dan Pengembangan Kinerja Organisasi Perangkat Daerah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05297" y="2111793"/>
            <a:ext cx="1932785" cy="34640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MISI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Graphic spid="4" grpId="0">
        <p:bldAsOne/>
      </p:bldGraphic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43"/>
          <p:cNvSpPr>
            <a:spLocks noChangeArrowheads="1"/>
          </p:cNvSpPr>
          <p:nvPr/>
        </p:nvSpPr>
        <p:spPr bwMode="auto">
          <a:xfrm>
            <a:off x="205297" y="70854"/>
            <a:ext cx="469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d-ID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RENSTRA 201</a:t>
            </a: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d-ID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-2019</a:t>
            </a:r>
          </a:p>
        </p:txBody>
      </p:sp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456" y="166919"/>
            <a:ext cx="1071371" cy="7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0"/>
          <p:cNvSpPr txBox="1"/>
          <p:nvPr/>
        </p:nvSpPr>
        <p:spPr>
          <a:xfrm>
            <a:off x="8922409" y="321911"/>
            <a:ext cx="3171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BAGIAN ORGANISASI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1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0584974"/>
              </p:ext>
            </p:extLst>
          </p:nvPr>
        </p:nvGraphicFramePr>
        <p:xfrm>
          <a:off x="337886" y="2285999"/>
          <a:ext cx="11288057" cy="38807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1907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5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88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5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97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3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8131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96208"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SASARAN STRATEGIS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INDIKATOR</a:t>
                      </a:r>
                      <a:r>
                        <a:rPr lang="id-ID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KINERJA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1" baseline="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TAHUNAN</a:t>
                      </a:r>
                      <a:endParaRPr lang="en-US" sz="11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PROGRAM/KEGIATAN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38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</a:t>
                      </a:r>
                      <a:r>
                        <a:rPr lang="id-ID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</a:t>
                      </a:r>
                      <a:r>
                        <a:rPr lang="id-ID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</a:t>
                      </a:r>
                      <a:r>
                        <a:rPr lang="id-ID" sz="1400" b="1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4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916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5000"/>
                        </a:lnSpc>
                        <a:buFont typeface="Arial" pitchFamily="34" charset="0"/>
                        <a:buNone/>
                      </a:pPr>
                      <a:r>
                        <a:rPr lang="fi-FI" sz="1600" kern="12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Meningkatnya kinerja Kota Madiun</a:t>
                      </a:r>
                      <a:endParaRPr lang="en-US" sz="1600" kern="1200" baseline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5000"/>
                        </a:lnSpc>
                        <a:buFont typeface="Arial" pitchFamily="34" charset="0"/>
                        <a:buNone/>
                        <a:tabLst>
                          <a:tab pos="88900" algn="l"/>
                        </a:tabLst>
                      </a:pPr>
                      <a:r>
                        <a:rPr lang="en-ID" sz="16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Nilai </a:t>
                      </a:r>
                      <a:r>
                        <a:rPr lang="en-ID" sz="16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Akuntabilitas</a:t>
                      </a:r>
                      <a:r>
                        <a:rPr lang="en-ID" sz="16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6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Kinerja</a:t>
                      </a:r>
                      <a:r>
                        <a:rPr lang="en-ID" sz="160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6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Pemerintah</a:t>
                      </a:r>
                      <a:r>
                        <a:rPr lang="en-ID" sz="160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ID" sz="16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Kota </a:t>
                      </a:r>
                      <a:r>
                        <a:rPr lang="en-ID" sz="16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Madiun</a:t>
                      </a:r>
                      <a:endParaRPr lang="id-ID" sz="16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28600" indent="-228600" algn="just">
                        <a:lnSpc>
                          <a:spcPct val="125000"/>
                        </a:lnSpc>
                        <a:buFont typeface="+mj-lt"/>
                        <a:buNone/>
                      </a:pPr>
                      <a:endParaRPr lang="en-US" sz="1600" kern="1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id-ID" sz="16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id-ID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BB</a:t>
                      </a:r>
                      <a:endParaRPr lang="id-ID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BB</a:t>
                      </a:r>
                      <a:endParaRPr lang="id-ID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BB</a:t>
                      </a:r>
                      <a:endParaRPr lang="id-ID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ID" sz="1600" b="1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 PENGEMBANGAN KINERJA DAN KELEMBAGAAN PERANGKAT DAERAH</a:t>
                      </a:r>
                    </a:p>
                    <a:p>
                      <a:pPr marL="0" lvl="0" indent="0" algn="just">
                        <a:buFont typeface="Wingdings" panose="05000000000000000000" pitchFamily="2" charset="2"/>
                        <a:buNone/>
                      </a:pPr>
                      <a:endParaRPr lang="id-ID" sz="16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ID" sz="1600" b="1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 PENINGKATAN KETATALAKSANAAN PERANGKAT DAERAH</a:t>
                      </a:r>
                      <a:endParaRPr lang="id-ID" sz="16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286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endParaRPr lang="id-ID" sz="16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5630168"/>
              </p:ext>
            </p:extLst>
          </p:nvPr>
        </p:nvGraphicFramePr>
        <p:xfrm>
          <a:off x="276225" y="1136469"/>
          <a:ext cx="11569317" cy="67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9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36638" algn="l"/>
                        </a:tabLst>
                        <a:defRPr/>
                      </a:pPr>
                      <a:r>
                        <a:rPr lang="id-ID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Tujuan  :</a:t>
                      </a:r>
                      <a:r>
                        <a:rPr lang="en-ID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Meningkatkan Pelaksanaan Reformasi Birokrasi Pemerintah Kota Madiun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tabLst>
                          <a:tab pos="1036638" algn="l"/>
                        </a:tabLst>
                      </a:pPr>
                      <a:endParaRPr lang="id-ID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67" marB="45767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" name="Tampungan Nomor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611013" y="6492875"/>
            <a:ext cx="252095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6200E-F01D-4818-ABEA-215C70EB0378}" type="slidenum">
              <a:rPr lang="id-ID" altLang="en-US" sz="15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d-ID" altLang="en-US" sz="15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3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39" descr="logo kota madiu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141" y="-22104"/>
            <a:ext cx="3115104" cy="201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0"/>
          <p:cNvSpPr txBox="1"/>
          <p:nvPr/>
        </p:nvSpPr>
        <p:spPr>
          <a:xfrm>
            <a:off x="9144917" y="90375"/>
            <a:ext cx="31714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BAGIAN </a:t>
            </a:r>
            <a:r>
              <a:rPr kumimoji="0" lang="en-ID" sz="1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ORGANISASI</a:t>
            </a:r>
            <a:endParaRPr kumimoji="0" lang="id-ID" sz="1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="" xmlns:p14="http://schemas.microsoft.com/office/powerpoint/2010/main" val="2160954805"/>
              </p:ext>
            </p:extLst>
          </p:nvPr>
        </p:nvGraphicFramePr>
        <p:xfrm>
          <a:off x="2755082" y="1718923"/>
          <a:ext cx="7573822" cy="43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="" xmlns:p14="http://schemas.microsoft.com/office/powerpoint/2010/main" val="3219223683"/>
              </p:ext>
            </p:extLst>
          </p:nvPr>
        </p:nvGraphicFramePr>
        <p:xfrm>
          <a:off x="267127" y="1061058"/>
          <a:ext cx="1199776" cy="42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="" xmlns:p14="http://schemas.microsoft.com/office/powerpoint/2010/main" val="2920521642"/>
              </p:ext>
            </p:extLst>
          </p:nvPr>
        </p:nvGraphicFramePr>
        <p:xfrm>
          <a:off x="267127" y="2292943"/>
          <a:ext cx="1242274" cy="279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="" xmlns:p14="http://schemas.microsoft.com/office/powerpoint/2010/main" val="4210936968"/>
              </p:ext>
            </p:extLst>
          </p:nvPr>
        </p:nvGraphicFramePr>
        <p:xfrm>
          <a:off x="0" y="3415151"/>
          <a:ext cx="1470620" cy="31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" name="Tampungan Nomor Slide 2"/>
          <p:cNvSpPr>
            <a:spLocks noGrp="1"/>
          </p:cNvSpPr>
          <p:nvPr>
            <p:ph type="sldNum" sz="quarter" idx="12"/>
          </p:nvPr>
        </p:nvSpPr>
        <p:spPr>
          <a:xfrm>
            <a:off x="9144917" y="6272388"/>
            <a:ext cx="2845517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B6DDEC-1027-413B-8B5C-CF4C7E6E23EC}" type="slidenum">
              <a:rPr kumimoji="0" lang="id-ID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d-ID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9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7740503"/>
              </p:ext>
            </p:extLst>
          </p:nvPr>
        </p:nvGraphicFramePr>
        <p:xfrm>
          <a:off x="1232726" y="2699727"/>
          <a:ext cx="4044294" cy="12714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44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1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Program 1: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PROGRAM PENGEMBANGAN KINERJA DAN KELEMBAGAAN PERANGKAT DAERAH</a:t>
                      </a:r>
                      <a:endParaRPr lang="id-ID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9712" marR="10971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8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Indikator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 Program : 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anose="05000000000000000000" pitchFamily="2" charset="2"/>
                        <a:buChar char="Ø"/>
                        <a:tabLst>
                          <a:tab pos="90488" algn="l"/>
                        </a:tabLst>
                        <a:defRPr/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400" b="0" u="none" dirty="0">
                          <a:solidFill>
                            <a:schemeClr val="tx1"/>
                          </a:solidFill>
                        </a:rPr>
                        <a:t>Persentase SKPD dengan Nilai Akuntabili tas Baik </a:t>
                      </a:r>
                      <a:endParaRPr lang="en-US" sz="140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marL="171450" indent="-171450" algn="l">
                        <a:lnSpc>
                          <a:spcPct val="8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09712" marR="10971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1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7058972"/>
              </p:ext>
            </p:extLst>
          </p:nvPr>
        </p:nvGraphicFramePr>
        <p:xfrm>
          <a:off x="7483001" y="2727273"/>
          <a:ext cx="4013383" cy="141424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13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3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Program 2 :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PROGRAM PENINGKATAN KETATALAKSANAAN PERANGKAT DAERAH</a:t>
                      </a:r>
                      <a:endParaRPr lang="id-ID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09712" marR="109712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52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u="sng" dirty="0" err="1"/>
                        <a:t>Indikator</a:t>
                      </a:r>
                      <a:r>
                        <a:rPr lang="en-US" sz="1400" b="0" u="sng" dirty="0"/>
                        <a:t> Program : </a:t>
                      </a:r>
                    </a:p>
                    <a:p>
                      <a:pPr marL="171450" indent="-171450">
                        <a:lnSpc>
                          <a:spcPct val="80000"/>
                        </a:lnSpc>
                        <a:buFont typeface="Wingdings" panose="05000000000000000000" pitchFamily="2" charset="2"/>
                        <a:buChar char="Ø"/>
                        <a:tabLst>
                          <a:tab pos="90488" algn="l"/>
                        </a:tabLst>
                        <a:defRPr/>
                      </a:pPr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Prosentas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perangkat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daerah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tertib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administrasi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ketatalaksanaan</a:t>
                      </a:r>
                      <a:endParaRPr lang="en-US" sz="140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sz="1200" b="0" u="sng" dirty="0">
                        <a:solidFill>
                          <a:schemeClr val="bg1"/>
                        </a:solidFill>
                      </a:endParaRPr>
                    </a:p>
                  </a:txBody>
                  <a:tcPr marL="109712" marR="10971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Persegi panjang 3"/>
          <p:cNvSpPr/>
          <p:nvPr/>
        </p:nvSpPr>
        <p:spPr>
          <a:xfrm>
            <a:off x="6007084" y="-56717"/>
            <a:ext cx="2917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i="1" dirty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yriad Pro Light" panose="020B0603030403020204" pitchFamily="34" charset="0"/>
              </a:rPr>
              <a:t>Cascading</a:t>
            </a:r>
            <a:r>
              <a:rPr lang="en-US" sz="2800" dirty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yriad Pro Light" panose="020B0603030403020204" pitchFamily="34" charset="0"/>
              </a:rPr>
              <a:t> </a:t>
            </a:r>
            <a:r>
              <a:rPr lang="en-US" sz="2800" dirty="0" smtClean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yriad Pro Light" panose="020B0603030403020204" pitchFamily="34" charset="0"/>
              </a:rPr>
              <a:t>Kinerja</a:t>
            </a:r>
            <a:endParaRPr lang="en-US" sz="2800" dirty="0">
              <a:ln w="0">
                <a:solidFill>
                  <a:prstClr val="black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yriad Pro Light" panose="020B0603030403020204" pitchFamily="34" charset="0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="" xmlns:p14="http://schemas.microsoft.com/office/powerpoint/2010/main" val="2445608345"/>
              </p:ext>
            </p:extLst>
          </p:nvPr>
        </p:nvGraphicFramePr>
        <p:xfrm>
          <a:off x="2793807" y="2160717"/>
          <a:ext cx="7534518" cy="43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45" name="Tabel 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6135882"/>
              </p:ext>
            </p:extLst>
          </p:nvPr>
        </p:nvGraphicFramePr>
        <p:xfrm>
          <a:off x="240399" y="4147047"/>
          <a:ext cx="2827981" cy="264479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27981">
                  <a:extLst>
                    <a:ext uri="{9D8B030D-6E8A-4147-A177-3AD203B41FA5}">
                      <a16:colId xmlns:a16="http://schemas.microsoft.com/office/drawing/2014/main" xmlns="" val="3031588071"/>
                    </a:ext>
                  </a:extLst>
                </a:gridCol>
              </a:tblGrid>
              <a:tr h="776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 KOORDINASI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PENYUSUNAN LAPORAN KINERJA</a:t>
                      </a:r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712" marR="109712"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20294"/>
                  </a:ext>
                </a:extLst>
              </a:tr>
              <a:tr h="595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u="sng" dirty="0" err="1"/>
                        <a:t>Indikator</a:t>
                      </a:r>
                      <a:r>
                        <a:rPr lang="en-US" sz="1100" u="sng" dirty="0"/>
                        <a:t> </a:t>
                      </a:r>
                      <a:r>
                        <a:rPr lang="en-US" sz="1100" u="sng" dirty="0" err="1"/>
                        <a:t>Kegiatan</a:t>
                      </a:r>
                      <a:r>
                        <a:rPr lang="en-US" sz="1100" u="sng" dirty="0"/>
                        <a:t> : </a:t>
                      </a:r>
                    </a:p>
                    <a:p>
                      <a:pPr marL="228600" indent="-228600">
                        <a:lnSpc>
                          <a:spcPct val="80000"/>
                        </a:lnSpc>
                        <a:buFont typeface="+mj-lt"/>
                        <a:buAutoNum type="arabicPeriod"/>
                        <a:tabLst>
                          <a:tab pos="90488" algn="l"/>
                        </a:tabLst>
                        <a:defRPr/>
                      </a:pPr>
                      <a:r>
                        <a:rPr lang="id-ID" sz="1100" u="none" dirty="0" smtClean="0">
                          <a:cs typeface="Arial" pitchFamily="34" charset="0"/>
                        </a:rPr>
                        <a:t>Mengumpulkan</a:t>
                      </a:r>
                      <a:r>
                        <a:rPr lang="id-ID" sz="1100" u="none" baseline="0" dirty="0" smtClean="0">
                          <a:cs typeface="Arial" pitchFamily="34" charset="0"/>
                        </a:rPr>
                        <a:t> Mengolah dan Memeriksa Data Laporan Kinerja Perangkat Daerah</a:t>
                      </a:r>
                    </a:p>
                    <a:p>
                      <a:pPr marL="228600" indent="-228600">
                        <a:lnSpc>
                          <a:spcPct val="80000"/>
                        </a:lnSpc>
                        <a:buFont typeface="+mj-lt"/>
                        <a:buAutoNum type="arabicPeriod"/>
                        <a:tabLst>
                          <a:tab pos="90488" algn="l"/>
                        </a:tabLst>
                        <a:defRPr/>
                      </a:pPr>
                      <a:r>
                        <a:rPr lang="id-ID" sz="1100" u="none" baseline="0" dirty="0" smtClean="0">
                          <a:cs typeface="Arial" pitchFamily="34" charset="0"/>
                        </a:rPr>
                        <a:t>Mengumpulkan, Mengolah, dan Memeriksa Data Perjanjian Kinerja Perangkat Daerah</a:t>
                      </a:r>
                    </a:p>
                    <a:p>
                      <a:pPr marL="228600" indent="-228600">
                        <a:lnSpc>
                          <a:spcPct val="80000"/>
                        </a:lnSpc>
                        <a:buFont typeface="+mj-lt"/>
                        <a:buAutoNum type="arabicPeriod"/>
                        <a:tabLst>
                          <a:tab pos="90488" algn="l"/>
                        </a:tabLst>
                        <a:defRPr/>
                      </a:pPr>
                      <a:r>
                        <a:rPr lang="id-ID" sz="1100" u="none" baseline="0" dirty="0" smtClean="0">
                          <a:cs typeface="Arial" pitchFamily="34" charset="0"/>
                        </a:rPr>
                        <a:t>Mengumpulkan, Mengolah, dan Memeriksa Perjanjian Kinerja Perusahaan Perangkat Daerah</a:t>
                      </a:r>
                    </a:p>
                    <a:p>
                      <a:pPr marL="228600" indent="-228600">
                        <a:lnSpc>
                          <a:spcPct val="80000"/>
                        </a:lnSpc>
                        <a:buFont typeface="+mj-lt"/>
                        <a:buAutoNum type="arabicPeriod"/>
                        <a:tabLst>
                          <a:tab pos="90488" algn="l"/>
                        </a:tabLst>
                        <a:defRPr/>
                      </a:pPr>
                      <a:r>
                        <a:rPr lang="id-ID" sz="1100" u="none" baseline="0" dirty="0" smtClean="0">
                          <a:cs typeface="Arial" pitchFamily="34" charset="0"/>
                        </a:rPr>
                        <a:t>Menyusunan Laporan Kinerja, Perjanjian Kinerja, dan Perjanjian Kinerja Perusahaan (PK-P) Perangkat Daerah </a:t>
                      </a:r>
                      <a:endParaRPr lang="en-US" sz="1100" dirty="0">
                        <a:cs typeface="Arial" pitchFamily="34" charset="0"/>
                      </a:endParaRPr>
                    </a:p>
                  </a:txBody>
                  <a:tcPr marL="109712" marR="109712" marT="45714" marB="45714"/>
                </a:tc>
                <a:extLst>
                  <a:ext uri="{0D108BD9-81ED-4DB2-BD59-A6C34878D82A}">
                    <a16:rowId xmlns:a16="http://schemas.microsoft.com/office/drawing/2014/main" xmlns="" val="1928693173"/>
                  </a:ext>
                </a:extLst>
              </a:tr>
            </a:tbl>
          </a:graphicData>
        </a:graphic>
      </p:graphicFrame>
      <p:graphicFrame>
        <p:nvGraphicFramePr>
          <p:cNvPr id="46" name="Tabel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6419351"/>
              </p:ext>
            </p:extLst>
          </p:nvPr>
        </p:nvGraphicFramePr>
        <p:xfrm>
          <a:off x="3450022" y="4147047"/>
          <a:ext cx="2211307" cy="259524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11307">
                  <a:extLst>
                    <a:ext uri="{9D8B030D-6E8A-4147-A177-3AD203B41FA5}">
                      <a16:colId xmlns:a16="http://schemas.microsoft.com/office/drawing/2014/main" xmlns="" val="3031588071"/>
                    </a:ext>
                  </a:extLst>
                </a:gridCol>
              </a:tblGrid>
              <a:tr h="1070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en-US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ASISTENSI DAN VERIFIKASI PENYUSUNAN SAKIP PERANGKAT DAERAH</a:t>
                      </a:r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712" marR="109712"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20294"/>
                  </a:ext>
                </a:extLst>
              </a:tr>
              <a:tr h="1524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u="sng" dirty="0"/>
                        <a:t>Indikator Kegiatan : </a:t>
                      </a:r>
                      <a:endParaRPr lang="id-ID" sz="1200" u="sng" dirty="0" smtClean="0"/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id-ID" sz="1200" u="none" dirty="0" smtClean="0"/>
                        <a:t>Mengumpulkan Data SAKIP Perangkat Daerah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id-ID" sz="1200" u="none" dirty="0" smtClean="0"/>
                        <a:t>Mengolah</a:t>
                      </a:r>
                      <a:r>
                        <a:rPr lang="id-ID" sz="1200" u="none" baseline="0" dirty="0" smtClean="0"/>
                        <a:t> Data SAKIP Perangkat Daerah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id-ID" sz="1200" u="none" baseline="0" dirty="0" smtClean="0"/>
                        <a:t>Analisa Data Perangkat Daerah</a:t>
                      </a:r>
                      <a:endParaRPr lang="en-US" sz="1200" u="none" dirty="0"/>
                    </a:p>
                  </a:txBody>
                  <a:tcPr marL="109712" marR="109712" marT="45714" marB="45714"/>
                </a:tc>
                <a:extLst>
                  <a:ext uri="{0D108BD9-81ED-4DB2-BD59-A6C34878D82A}">
                    <a16:rowId xmlns:a16="http://schemas.microsoft.com/office/drawing/2014/main" xmlns="" val="1928693173"/>
                  </a:ext>
                </a:extLst>
              </a:tr>
            </a:tbl>
          </a:graphicData>
        </a:graphic>
      </p:graphicFrame>
      <p:graphicFrame>
        <p:nvGraphicFramePr>
          <p:cNvPr id="47" name="Tabel 5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5294175"/>
              </p:ext>
            </p:extLst>
          </p:nvPr>
        </p:nvGraphicFramePr>
        <p:xfrm>
          <a:off x="6220919" y="4195481"/>
          <a:ext cx="2923998" cy="260873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923998">
                  <a:extLst>
                    <a:ext uri="{9D8B030D-6E8A-4147-A177-3AD203B41FA5}">
                      <a16:colId xmlns:a16="http://schemas.microsoft.com/office/drawing/2014/main" xmlns="" val="3031588071"/>
                    </a:ext>
                  </a:extLst>
                </a:gridCol>
              </a:tblGrid>
              <a:tr h="79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 SURVEY KEPUASAN MASYRAKAT</a:t>
                      </a:r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712" marR="109712"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20294"/>
                  </a:ext>
                </a:extLst>
              </a:tr>
              <a:tr h="18126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</a:rPr>
                        <a:t>Indikator Kegiatan </a:t>
                      </a:r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id-ID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id-ID" sz="1100" u="none" dirty="0" smtClean="0">
                          <a:solidFill>
                            <a:schemeClr val="tx1"/>
                          </a:solidFill>
                        </a:rPr>
                        <a:t>Mengumpulkan</a:t>
                      </a:r>
                      <a:r>
                        <a:rPr lang="id-ID" sz="1100" u="none" baseline="0" dirty="0" smtClean="0">
                          <a:solidFill>
                            <a:schemeClr val="tx1"/>
                          </a:solidFill>
                        </a:rPr>
                        <a:t> data hasil  survey Perangkat Daerah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id-ID" sz="1100" u="none" baseline="0" dirty="0" smtClean="0">
                          <a:solidFill>
                            <a:schemeClr val="tx1"/>
                          </a:solidFill>
                        </a:rPr>
                        <a:t>Mengolah data hasil servey Perangkat Daerah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id-ID" sz="1100" u="none" baseline="0" dirty="0" smtClean="0">
                          <a:solidFill>
                            <a:schemeClr val="tx1"/>
                          </a:solidFill>
                        </a:rPr>
                        <a:t>Menganalisa Data Hasil Survey Tingkat Kota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id-ID" sz="1100" u="none" baseline="0" dirty="0" smtClean="0">
                          <a:solidFill>
                            <a:schemeClr val="tx1"/>
                          </a:solidFill>
                        </a:rPr>
                        <a:t>Menyusun laporan hasil survey Kepuasan Masyarakat tingkat Kota</a:t>
                      </a:r>
                      <a:endParaRPr lang="en-US" sz="11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9712" marR="109712" marT="45714" marB="45714"/>
                </a:tc>
                <a:extLst>
                  <a:ext uri="{0D108BD9-81ED-4DB2-BD59-A6C34878D82A}">
                    <a16:rowId xmlns:a16="http://schemas.microsoft.com/office/drawing/2014/main" xmlns="" val="1928693173"/>
                  </a:ext>
                </a:extLst>
              </a:tr>
            </a:tbl>
          </a:graphicData>
        </a:graphic>
      </p:graphicFrame>
      <p:graphicFrame>
        <p:nvGraphicFramePr>
          <p:cNvPr id="48" name="Tabel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3118883"/>
              </p:ext>
            </p:extLst>
          </p:nvPr>
        </p:nvGraphicFramePr>
        <p:xfrm>
          <a:off x="9493624" y="4197246"/>
          <a:ext cx="2496810" cy="256662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96810">
                  <a:extLst>
                    <a:ext uri="{9D8B030D-6E8A-4147-A177-3AD203B41FA5}">
                      <a16:colId xmlns:a16="http://schemas.microsoft.com/office/drawing/2014/main" xmlns="" val="3031588071"/>
                    </a:ext>
                  </a:extLst>
                </a:gridCol>
              </a:tblGrid>
              <a:tr h="976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2. EVALUASI PELAYANAN PUBLIK</a:t>
                      </a:r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9712" marR="109712"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220294"/>
                  </a:ext>
                </a:extLst>
              </a:tr>
              <a:tr h="1590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u="sng" dirty="0"/>
                        <a:t>Indikator Kegiatan : </a:t>
                      </a:r>
                      <a:endParaRPr lang="id-ID" sz="1200" u="sng" dirty="0" smtClean="0"/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id-ID" sz="1200" u="none" dirty="0" smtClean="0"/>
                        <a:t>Menyusun</a:t>
                      </a:r>
                      <a:r>
                        <a:rPr lang="id-ID" sz="1200" u="none" baseline="0" dirty="0" smtClean="0"/>
                        <a:t> Kertas Kerja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id-ID" sz="1200" u="none" baseline="0" dirty="0" smtClean="0"/>
                        <a:t>Menyiapkan sarana dan Prasarana penunjang evaluasi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id-ID" sz="1200" u="none" baseline="0" dirty="0" smtClean="0"/>
                        <a:t>Menyusun Laporan hasil evaluasi pelayanan publik</a:t>
                      </a:r>
                      <a:endParaRPr lang="en-US" sz="1200" u="none" dirty="0"/>
                    </a:p>
                  </a:txBody>
                  <a:tcPr marL="109712" marR="109712" marT="45714" marB="45714"/>
                </a:tc>
                <a:extLst>
                  <a:ext uri="{0D108BD9-81ED-4DB2-BD59-A6C34878D82A}">
                    <a16:rowId xmlns:a16="http://schemas.microsoft.com/office/drawing/2014/main" xmlns="" val="192869317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27293" y="574188"/>
            <a:ext cx="66294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Mewujudkan Tata Kelola Pemerintah yang Baik, Bersih </a:t>
            </a:r>
            <a:r>
              <a:rPr lang="en-US" sz="1600" b="1" dirty="0" smtClean="0"/>
              <a:t>dan</a:t>
            </a:r>
            <a:r>
              <a:rPr lang="id-ID" sz="1600" b="1" dirty="0" smtClean="0"/>
              <a:t> </a:t>
            </a:r>
            <a:r>
              <a:rPr lang="en-US" sz="1600" b="1" dirty="0" smtClean="0"/>
              <a:t>Berwibawa</a:t>
            </a:r>
            <a:endParaRPr lang="en-US" sz="16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3200255" y="348214"/>
            <a:ext cx="1761565" cy="236579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MISI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27293" y="1230440"/>
            <a:ext cx="6629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Terwujudnya tata kelola Pemerintah yang baik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3200254" y="980078"/>
            <a:ext cx="1761565" cy="236579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TUJUAN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1648918" y="3927423"/>
            <a:ext cx="299803" cy="284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4484557" y="3882452"/>
            <a:ext cx="299803" cy="284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7425128" y="3927423"/>
            <a:ext cx="299803" cy="284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11145187" y="3927423"/>
            <a:ext cx="299803" cy="284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3455233" y="2456298"/>
            <a:ext cx="299803" cy="284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9628136" y="2454209"/>
            <a:ext cx="299803" cy="284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39" descr="logo kota madiun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26" y="-22104"/>
            <a:ext cx="828910" cy="5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79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2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Nomor Slide 2"/>
          <p:cNvSpPr>
            <a:spLocks noGrp="1"/>
          </p:cNvSpPr>
          <p:nvPr>
            <p:ph type="sldNum" sz="quarter" idx="12"/>
          </p:nvPr>
        </p:nvSpPr>
        <p:spPr>
          <a:xfrm>
            <a:off x="9211068" y="6398251"/>
            <a:ext cx="2845517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B6DDEC-1027-413B-8B5C-CF4C7E6E23EC}" type="slidenum">
              <a:rPr kumimoji="0" lang="id-ID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d-ID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le 72"/>
          <p:cNvSpPr/>
          <p:nvPr/>
        </p:nvSpPr>
        <p:spPr>
          <a:xfrm>
            <a:off x="3687588" y="1572775"/>
            <a:ext cx="3588328" cy="6991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ctr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90488" algn="l"/>
              </a:tabLst>
              <a:defRPr/>
            </a:pPr>
            <a:r>
              <a:rPr lang="en-US" sz="1200" dirty="0"/>
              <a:t>Nilai </a:t>
            </a:r>
            <a:r>
              <a:rPr lang="en-US" sz="1200" dirty="0" err="1"/>
              <a:t>Akuntabilitas</a:t>
            </a:r>
            <a:r>
              <a:rPr lang="en-US" sz="1200" dirty="0"/>
              <a:t> </a:t>
            </a:r>
            <a:r>
              <a:rPr lang="en-US" sz="1200" dirty="0" err="1"/>
              <a:t>Kinerja</a:t>
            </a:r>
            <a:r>
              <a:rPr lang="en-US" sz="1200" dirty="0"/>
              <a:t> </a:t>
            </a:r>
            <a:r>
              <a:rPr lang="en-US" sz="1200" dirty="0" err="1"/>
              <a:t>Pemerintah</a:t>
            </a:r>
            <a:r>
              <a:rPr lang="en-US" sz="1200" dirty="0"/>
              <a:t> Kota </a:t>
            </a:r>
            <a:r>
              <a:rPr lang="en-US" sz="1200" dirty="0" err="1"/>
              <a:t>Madiun</a:t>
            </a:r>
            <a:r>
              <a:rPr lang="en-US" sz="1200" dirty="0"/>
              <a:t> </a:t>
            </a:r>
          </a:p>
          <a:p>
            <a:pPr algn="ctr">
              <a:lnSpc>
                <a:spcPct val="80000"/>
              </a:lnSpc>
              <a:tabLst>
                <a:tab pos="90488" algn="l"/>
              </a:tabLst>
              <a:defRPr/>
            </a:pPr>
            <a:r>
              <a:rPr lang="en-US" sz="1200" dirty="0">
                <a:cs typeface="Arial" pitchFamily="34" charset="0"/>
              </a:rPr>
              <a:t>Target : BB</a:t>
            </a:r>
          </a:p>
        </p:txBody>
      </p:sp>
      <p:sp>
        <p:nvSpPr>
          <p:cNvPr id="20" name="Rounded Rectangle 81"/>
          <p:cNvSpPr/>
          <p:nvPr/>
        </p:nvSpPr>
        <p:spPr>
          <a:xfrm>
            <a:off x="3687588" y="2337708"/>
            <a:ext cx="3588328" cy="6129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/>
              <a:t>Program </a:t>
            </a:r>
            <a:r>
              <a:rPr lang="en-US" sz="1400" b="1" dirty="0" err="1"/>
              <a:t>Pengembangan</a:t>
            </a:r>
            <a:r>
              <a:rPr lang="en-US" sz="1400" b="1" dirty="0"/>
              <a:t> </a:t>
            </a:r>
            <a:r>
              <a:rPr lang="en-US" sz="1400" b="1" dirty="0" err="1"/>
              <a:t>Kinerja</a:t>
            </a:r>
            <a:r>
              <a:rPr lang="en-US" sz="1400" b="1" dirty="0"/>
              <a:t> dan </a:t>
            </a:r>
            <a:r>
              <a:rPr lang="en-US" sz="1400" b="1" dirty="0" err="1"/>
              <a:t>Kelembagaan</a:t>
            </a:r>
            <a:r>
              <a:rPr lang="en-US" sz="1400" b="1" dirty="0"/>
              <a:t> </a:t>
            </a:r>
            <a:r>
              <a:rPr lang="en-US" sz="1400" b="1" dirty="0" err="1"/>
              <a:t>Perangkat</a:t>
            </a:r>
            <a:r>
              <a:rPr lang="en-US" sz="1400" b="1" dirty="0"/>
              <a:t> Daerah</a:t>
            </a:r>
            <a:endParaRPr lang="sv-SE" sz="1400" b="1" dirty="0">
              <a:solidFill>
                <a:srgbClr val="7030A0"/>
              </a:solidFill>
            </a:endParaRPr>
          </a:p>
        </p:txBody>
      </p:sp>
      <p:sp>
        <p:nvSpPr>
          <p:cNvPr id="27" name="Rounded Rectangle 162"/>
          <p:cNvSpPr/>
          <p:nvPr/>
        </p:nvSpPr>
        <p:spPr>
          <a:xfrm>
            <a:off x="3627533" y="3517288"/>
            <a:ext cx="3708438" cy="10489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Kegiatan</a:t>
            </a:r>
            <a:r>
              <a:rPr lang="en-US" sz="1200" dirty="0"/>
              <a:t> </a:t>
            </a:r>
            <a:r>
              <a:rPr lang="en-US" sz="1200" dirty="0" err="1"/>
              <a:t>Koordinasi</a:t>
            </a:r>
            <a:r>
              <a:rPr lang="en-US" sz="1200" dirty="0"/>
              <a:t> </a:t>
            </a:r>
            <a:r>
              <a:rPr lang="en-US" sz="1200" dirty="0" err="1"/>
              <a:t>Penyusunan</a:t>
            </a:r>
            <a:r>
              <a:rPr lang="en-US" sz="1200" dirty="0"/>
              <a:t> </a:t>
            </a:r>
            <a:r>
              <a:rPr lang="en-US" sz="1200" dirty="0" err="1"/>
              <a:t>Laporan</a:t>
            </a:r>
            <a:r>
              <a:rPr lang="en-US" sz="1200" dirty="0"/>
              <a:t> </a:t>
            </a:r>
            <a:r>
              <a:rPr lang="en-US" sz="1200" dirty="0" err="1"/>
              <a:t>Kinerja</a:t>
            </a:r>
            <a:r>
              <a:rPr lang="en-US" sz="1200" dirty="0"/>
              <a:t> </a:t>
            </a:r>
            <a:r>
              <a:rPr lang="en-US" sz="1200" dirty="0" err="1"/>
              <a:t>Pemerintah</a:t>
            </a:r>
            <a:r>
              <a:rPr lang="en-US" sz="1200" dirty="0"/>
              <a:t> Daerah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Kegiatan</a:t>
            </a:r>
            <a:r>
              <a:rPr lang="en-US" sz="1200" dirty="0"/>
              <a:t> </a:t>
            </a:r>
            <a:r>
              <a:rPr lang="en-US" sz="1200" dirty="0" err="1"/>
              <a:t>Asistensi</a:t>
            </a:r>
            <a:r>
              <a:rPr lang="en-US" sz="1200" dirty="0"/>
              <a:t> dan </a:t>
            </a:r>
            <a:r>
              <a:rPr lang="en-US" sz="1200" dirty="0" err="1"/>
              <a:t>Verifikasi</a:t>
            </a:r>
            <a:r>
              <a:rPr lang="en-US" sz="1200" dirty="0"/>
              <a:t> </a:t>
            </a:r>
            <a:r>
              <a:rPr lang="en-US" sz="1200" dirty="0" err="1"/>
              <a:t>Penyusunan</a:t>
            </a:r>
            <a:r>
              <a:rPr lang="en-US" sz="1200" dirty="0"/>
              <a:t> SAKIP </a:t>
            </a:r>
            <a:r>
              <a:rPr lang="en-US" sz="1200" dirty="0" err="1"/>
              <a:t>Perangkat</a:t>
            </a:r>
            <a:r>
              <a:rPr lang="en-US" sz="1200" dirty="0"/>
              <a:t> Daerah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Kegiatan</a:t>
            </a:r>
            <a:r>
              <a:rPr lang="en-US" sz="1200" dirty="0"/>
              <a:t> </a:t>
            </a:r>
            <a:r>
              <a:rPr lang="en-US" sz="1200" dirty="0" err="1"/>
              <a:t>Pelaksanaan</a:t>
            </a:r>
            <a:r>
              <a:rPr lang="en-US" sz="1200" dirty="0"/>
              <a:t> </a:t>
            </a:r>
            <a:r>
              <a:rPr lang="en-US" sz="1200" dirty="0" err="1"/>
              <a:t>Reformasi</a:t>
            </a:r>
            <a:r>
              <a:rPr lang="en-US" sz="1200" dirty="0"/>
              <a:t> </a:t>
            </a:r>
            <a:r>
              <a:rPr lang="en-US" sz="1200" dirty="0" err="1"/>
              <a:t>Birokrasi</a:t>
            </a:r>
            <a:endParaRPr lang="en-US" sz="1200" dirty="0"/>
          </a:p>
        </p:txBody>
      </p:sp>
      <p:sp>
        <p:nvSpPr>
          <p:cNvPr id="30" name="Rounded Rectangle 61"/>
          <p:cNvSpPr/>
          <p:nvPr/>
        </p:nvSpPr>
        <p:spPr>
          <a:xfrm>
            <a:off x="3821672" y="6239104"/>
            <a:ext cx="3509910" cy="5111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600" dirty="0">
                <a:cs typeface="Arial" pitchFamily="34" charset="0"/>
              </a:rPr>
              <a:t>490.000.000</a:t>
            </a:r>
          </a:p>
        </p:txBody>
      </p:sp>
      <p:sp>
        <p:nvSpPr>
          <p:cNvPr id="34" name="Rounded Rectangle 113"/>
          <p:cNvSpPr/>
          <p:nvPr/>
        </p:nvSpPr>
        <p:spPr>
          <a:xfrm>
            <a:off x="10238937" y="1222652"/>
            <a:ext cx="1692044" cy="5044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RENSTRA</a:t>
            </a:r>
            <a:endParaRPr lang="sv-S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121"/>
          <p:cNvSpPr/>
          <p:nvPr/>
        </p:nvSpPr>
        <p:spPr>
          <a:xfrm>
            <a:off x="10238937" y="2369909"/>
            <a:ext cx="1560802" cy="4395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endParaRPr lang="sv-SE" sz="1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122"/>
          <p:cNvSpPr/>
          <p:nvPr/>
        </p:nvSpPr>
        <p:spPr>
          <a:xfrm>
            <a:off x="10272500" y="3429000"/>
            <a:ext cx="1493673" cy="3905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endParaRPr lang="sv-SE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ounded Rectangle 124"/>
          <p:cNvSpPr/>
          <p:nvPr/>
        </p:nvSpPr>
        <p:spPr>
          <a:xfrm>
            <a:off x="10246597" y="5863166"/>
            <a:ext cx="1486775" cy="37593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ANGGARAN</a:t>
            </a:r>
            <a:endParaRPr lang="sv-SE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ounded Rectangle 91"/>
          <p:cNvSpPr/>
          <p:nvPr/>
        </p:nvSpPr>
        <p:spPr>
          <a:xfrm>
            <a:off x="1031544" y="523679"/>
            <a:ext cx="8481653" cy="59820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1450" lvl="0" indent="-171450" algn="ctr">
              <a:buFont typeface="Wingdings" panose="05000000000000000000" pitchFamily="2" charset="2"/>
              <a:buChar char="Ø"/>
            </a:pPr>
            <a:r>
              <a:rPr lang="fi-FI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 Pelaksanaan Reformasi Birokrasi Pemerintah Kota Madiun </a:t>
            </a:r>
          </a:p>
          <a:p>
            <a:pPr marL="171450" lvl="0" indent="-171450" algn="ctr">
              <a:buFont typeface="Wingdings" panose="05000000000000000000" pitchFamily="2" charset="2"/>
              <a:buChar char="Ø"/>
            </a:pP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 </a:t>
            </a:r>
            <a:r>
              <a:rPr lang="en-US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Indeks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Reformasi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Birokrasi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Target :    A</a:t>
            </a:r>
          </a:p>
        </p:txBody>
      </p:sp>
      <p:sp>
        <p:nvSpPr>
          <p:cNvPr id="43" name="Rounded Rectangle 94"/>
          <p:cNvSpPr/>
          <p:nvPr/>
        </p:nvSpPr>
        <p:spPr>
          <a:xfrm>
            <a:off x="10246597" y="519922"/>
            <a:ext cx="1683622" cy="5417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id-ID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RPJMD/SUPLEMEN</a:t>
            </a:r>
            <a:endParaRPr lang="sv-S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ounded Rectangle 73"/>
          <p:cNvSpPr/>
          <p:nvPr/>
        </p:nvSpPr>
        <p:spPr>
          <a:xfrm>
            <a:off x="3687588" y="1211978"/>
            <a:ext cx="3588328" cy="3959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Meningkatnya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kinerja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Kota </a:t>
            </a:r>
            <a:r>
              <a:rPr lang="en-US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Madiun</a:t>
            </a:r>
            <a:endParaRPr lang="sv-S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ounded Rectangle 80"/>
          <p:cNvSpPr/>
          <p:nvPr/>
        </p:nvSpPr>
        <p:spPr>
          <a:xfrm>
            <a:off x="3706001" y="2946214"/>
            <a:ext cx="3588328" cy="5724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dirty="0"/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en-US" sz="1000" dirty="0"/>
          </a:p>
          <a:p>
            <a:pPr algn="ctr">
              <a:lnSpc>
                <a:spcPct val="80000"/>
              </a:lnSpc>
              <a:defRPr/>
            </a:pPr>
            <a:endParaRPr lang="en-US" sz="1000" dirty="0"/>
          </a:p>
          <a:p>
            <a:pPr algn="ctr">
              <a:lnSpc>
                <a:spcPct val="80000"/>
              </a:lnSpc>
              <a:defRPr/>
            </a:pPr>
            <a:r>
              <a:rPr lang="en-US" sz="1200" dirty="0" err="1"/>
              <a:t>Persentase</a:t>
            </a:r>
            <a:r>
              <a:rPr lang="en-US" sz="1200" dirty="0"/>
              <a:t> SKPD </a:t>
            </a:r>
            <a:r>
              <a:rPr lang="en-US" sz="1200" dirty="0" err="1"/>
              <a:t>dengan</a:t>
            </a:r>
            <a:r>
              <a:rPr lang="en-US" sz="1200" dirty="0"/>
              <a:t> Nilai </a:t>
            </a:r>
            <a:r>
              <a:rPr lang="en-US" sz="1200" dirty="0" err="1"/>
              <a:t>Akuntabilitas</a:t>
            </a:r>
            <a:endParaRPr lang="en-US" sz="1200" dirty="0"/>
          </a:p>
          <a:p>
            <a:pPr algn="ctr">
              <a:lnSpc>
                <a:spcPct val="80000"/>
              </a:lnSpc>
              <a:defRPr/>
            </a:pPr>
            <a:r>
              <a:rPr lang="en-US" sz="1200" dirty="0">
                <a:cs typeface="Arial" pitchFamily="34" charset="0"/>
              </a:rPr>
              <a:t>Target : 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85%</a:t>
            </a:r>
          </a:p>
          <a:p>
            <a:pPr algn="ctr">
              <a:lnSpc>
                <a:spcPct val="80000"/>
              </a:lnSpc>
              <a:defRPr/>
            </a:pPr>
            <a:endParaRPr lang="it-IT" sz="1200" dirty="0"/>
          </a:p>
          <a:p>
            <a:pPr algn="ctr">
              <a:lnSpc>
                <a:spcPct val="80000"/>
              </a:lnSpc>
              <a:defRPr/>
            </a:pPr>
            <a:endParaRPr lang="en-US" sz="1200" dirty="0">
              <a:cs typeface="Arial" pitchFamily="34" charset="0"/>
            </a:endParaRPr>
          </a:p>
        </p:txBody>
      </p:sp>
      <p:sp>
        <p:nvSpPr>
          <p:cNvPr id="60" name="Persegi panjang 59"/>
          <p:cNvSpPr/>
          <p:nvPr/>
        </p:nvSpPr>
        <p:spPr>
          <a:xfrm>
            <a:off x="-193286" y="131635"/>
            <a:ext cx="6346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i="1" dirty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yriad Pro Light" panose="020B0603030403020204" pitchFamily="34" charset="0"/>
              </a:rPr>
              <a:t>INTEGRASI PERENCANAAN DAN PENGANGGARAN</a:t>
            </a:r>
            <a:endParaRPr lang="en-US" dirty="0">
              <a:ln w="0">
                <a:solidFill>
                  <a:prstClr val="black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yriad Pro Light" panose="020B0603030403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838751" y="5913222"/>
            <a:ext cx="3437165" cy="39396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dirty="0">
                <a:solidFill>
                  <a:schemeClr val="tx1"/>
                </a:solidFill>
              </a:rPr>
              <a:t>SUBAG PENGEMBANGAN KINERJA</a:t>
            </a:r>
            <a:endParaRPr lang="sv-SE" sz="1400" dirty="0">
              <a:solidFill>
                <a:srgbClr val="99FF66"/>
              </a:solidFill>
            </a:endParaRPr>
          </a:p>
        </p:txBody>
      </p:sp>
      <p:sp>
        <p:nvSpPr>
          <p:cNvPr id="38" name="Rounded Rectangle 161"/>
          <p:cNvSpPr/>
          <p:nvPr/>
        </p:nvSpPr>
        <p:spPr>
          <a:xfrm>
            <a:off x="3656487" y="4579588"/>
            <a:ext cx="3687800" cy="13191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90488" algn="l"/>
              </a:tabLst>
              <a:defRPr/>
            </a:pPr>
            <a:endParaRPr lang="en-US" sz="1000" dirty="0">
              <a:cs typeface="Arial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90488" algn="l"/>
              </a:tabLst>
              <a:defRPr/>
            </a:pPr>
            <a:r>
              <a:rPr lang="en-US" sz="1000" dirty="0">
                <a:cs typeface="Arial" pitchFamily="34" charset="0"/>
              </a:rPr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: 3 </a:t>
            </a:r>
            <a:r>
              <a:rPr lang="en-US" sz="1400" dirty="0" err="1"/>
              <a:t>dokumen</a:t>
            </a:r>
            <a:endParaRPr lang="en-US" sz="1400" dirty="0">
              <a:cs typeface="Arial" pitchFamily="34" charset="0"/>
            </a:endParaRP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dirty="0" err="1"/>
              <a:t>Jumlah</a:t>
            </a:r>
            <a:r>
              <a:rPr lang="en-US" sz="1400" dirty="0"/>
              <a:t> SKPD yang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asistensi</a:t>
            </a:r>
            <a:r>
              <a:rPr lang="en-US" sz="1400" dirty="0"/>
              <a:t> yang </a:t>
            </a:r>
            <a:r>
              <a:rPr lang="en-US" sz="1400" dirty="0" err="1"/>
              <a:t>diverifikasi</a:t>
            </a:r>
            <a:r>
              <a:rPr lang="en-US" sz="1400" dirty="0"/>
              <a:t>: 34 OPD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reformasi</a:t>
            </a:r>
            <a:r>
              <a:rPr lang="en-US" sz="1400" dirty="0"/>
              <a:t> </a:t>
            </a:r>
            <a:r>
              <a:rPr lang="en-US" sz="1400" dirty="0" err="1"/>
              <a:t>birokrasi</a:t>
            </a:r>
            <a:r>
              <a:rPr lang="en-US" sz="1400" dirty="0"/>
              <a:t> : 1 </a:t>
            </a:r>
            <a:r>
              <a:rPr lang="en-US" sz="1400" dirty="0" err="1"/>
              <a:t>dokumen</a:t>
            </a:r>
            <a:endParaRPr lang="en-US" sz="1400" dirty="0"/>
          </a:p>
          <a:p>
            <a:pPr>
              <a:lnSpc>
                <a:spcPts val="1200"/>
              </a:lnSpc>
              <a:defRPr/>
            </a:pP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2437410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7" grpId="0" animBg="1"/>
      <p:bldP spid="30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animBg="1"/>
      <p:bldP spid="60" grpId="0"/>
      <p:bldP spid="6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26">
              <a:srgbClr val="0070C0"/>
            </a:gs>
            <a:gs pos="42000">
              <a:srgbClr val="0070C0"/>
            </a:gs>
            <a:gs pos="20000">
              <a:srgbClr val="0070C0"/>
            </a:gs>
            <a:gs pos="66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Nomor Slide 2"/>
          <p:cNvSpPr>
            <a:spLocks noGrp="1"/>
          </p:cNvSpPr>
          <p:nvPr>
            <p:ph type="sldNum" sz="quarter" idx="12"/>
          </p:nvPr>
        </p:nvSpPr>
        <p:spPr>
          <a:xfrm>
            <a:off x="9255299" y="6356351"/>
            <a:ext cx="2845517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B6DDEC-1027-413B-8B5C-CF4C7E6E23EC}" type="slidenum">
              <a:rPr kumimoji="0" lang="id-ID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d-ID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ounded Rectangle 113"/>
          <p:cNvSpPr/>
          <p:nvPr/>
        </p:nvSpPr>
        <p:spPr>
          <a:xfrm>
            <a:off x="10455068" y="1668977"/>
            <a:ext cx="1440924" cy="449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RENSTRA</a:t>
            </a:r>
            <a:endParaRPr lang="sv-S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121"/>
          <p:cNvSpPr/>
          <p:nvPr/>
        </p:nvSpPr>
        <p:spPr>
          <a:xfrm>
            <a:off x="10449356" y="2918760"/>
            <a:ext cx="1446636" cy="431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endParaRPr lang="sv-SE" sz="1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122"/>
          <p:cNvSpPr/>
          <p:nvPr/>
        </p:nvSpPr>
        <p:spPr>
          <a:xfrm>
            <a:off x="10449354" y="4353305"/>
            <a:ext cx="1446637" cy="3587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KEGIATAN</a:t>
            </a:r>
            <a:endParaRPr lang="sv-SE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ounded Rectangle 124"/>
          <p:cNvSpPr/>
          <p:nvPr/>
        </p:nvSpPr>
        <p:spPr>
          <a:xfrm>
            <a:off x="10449354" y="5703294"/>
            <a:ext cx="1446637" cy="457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ANGGARAN</a:t>
            </a:r>
            <a:endParaRPr lang="sv-SE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ounded Rectangle 91"/>
          <p:cNvSpPr/>
          <p:nvPr/>
        </p:nvSpPr>
        <p:spPr>
          <a:xfrm>
            <a:off x="437414" y="536005"/>
            <a:ext cx="9713758" cy="10960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Sasaran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id-ID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Meningkatnya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tata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kelola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birokrasi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akuntabilitas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kinerja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Daerah</a:t>
            </a:r>
          </a:p>
          <a:p>
            <a:pPr lvl="0" algn="ctr"/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Indikator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: Nilai 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akuntabilitas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kinerja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daerah</a:t>
            </a:r>
            <a:endParaRPr lang="en-US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: BB</a:t>
            </a:r>
          </a:p>
        </p:txBody>
      </p:sp>
      <p:sp>
        <p:nvSpPr>
          <p:cNvPr id="43" name="Rounded Rectangle 94"/>
          <p:cNvSpPr/>
          <p:nvPr/>
        </p:nvSpPr>
        <p:spPr>
          <a:xfrm>
            <a:off x="10435858" y="647794"/>
            <a:ext cx="1446637" cy="4413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id-ID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RPJMD</a:t>
            </a:r>
            <a:endParaRPr lang="sv-SE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Persegi panjang 59"/>
          <p:cNvSpPr/>
          <p:nvPr/>
        </p:nvSpPr>
        <p:spPr>
          <a:xfrm>
            <a:off x="-193286" y="131635"/>
            <a:ext cx="6346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i="1" dirty="0">
                <a:ln w="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yriad Pro Light" panose="020B0603030403020204" pitchFamily="34" charset="0"/>
              </a:rPr>
              <a:t>INTEGRASI PERENCANAAN DAN PENGANGGARAN</a:t>
            </a:r>
            <a:endParaRPr lang="en-US" dirty="0">
              <a:ln w="0">
                <a:solidFill>
                  <a:prstClr val="black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yriad Pro Light" panose="020B0603030403020204" pitchFamily="34" charset="0"/>
            </a:endParaRPr>
          </a:p>
        </p:txBody>
      </p:sp>
      <p:sp>
        <p:nvSpPr>
          <p:cNvPr id="31" name="Rounded Rectangle 76"/>
          <p:cNvSpPr/>
          <p:nvPr/>
        </p:nvSpPr>
        <p:spPr>
          <a:xfrm>
            <a:off x="318656" y="2011058"/>
            <a:ext cx="9850580" cy="6134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1" algn="ctr">
              <a:tabLst>
                <a:tab pos="90488" algn="l"/>
              </a:tabLst>
              <a:defRPr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Akuntabilitas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Kinerja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Daerah</a:t>
            </a:r>
          </a:p>
          <a:p>
            <a:pPr lvl="1" algn="ctr">
              <a:tabLst>
                <a:tab pos="90488" algn="l"/>
              </a:tabLst>
              <a:defRPr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: BB</a:t>
            </a:r>
          </a:p>
        </p:txBody>
      </p:sp>
      <p:sp>
        <p:nvSpPr>
          <p:cNvPr id="32" name="Rounded Rectangle 88"/>
          <p:cNvSpPr/>
          <p:nvPr/>
        </p:nvSpPr>
        <p:spPr>
          <a:xfrm>
            <a:off x="404286" y="3659320"/>
            <a:ext cx="9850581" cy="8522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680"/>
              </a:lnSpc>
              <a:tabLst>
                <a:tab pos="90488" algn="l"/>
              </a:tabLst>
              <a:defRPr/>
            </a:pP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Prosentase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SKPD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akuntabiliitas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1680"/>
              </a:lnSpc>
              <a:tabLst>
                <a:tab pos="90488" algn="l"/>
              </a:tabLst>
              <a:defRPr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 : 85%</a:t>
            </a:r>
          </a:p>
        </p:txBody>
      </p:sp>
      <p:sp>
        <p:nvSpPr>
          <p:cNvPr id="33" name="Rounded Rectangle 169"/>
          <p:cNvSpPr/>
          <p:nvPr/>
        </p:nvSpPr>
        <p:spPr>
          <a:xfrm>
            <a:off x="378197" y="4574784"/>
            <a:ext cx="9832191" cy="7225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200"/>
              </a:lnSpc>
              <a:defRPr/>
            </a:pPr>
            <a:endParaRPr lang="en-US" sz="1400" dirty="0"/>
          </a:p>
          <a:p>
            <a:pPr marL="342900" indent="-342900" algn="ctr">
              <a:lnSpc>
                <a:spcPts val="1200"/>
              </a:lnSpc>
              <a:buAutoNum type="arabicPeriod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800100" lvl="1" indent="-342900" algn="ctr">
              <a:lnSpc>
                <a:spcPts val="1200"/>
              </a:lnSpc>
              <a:buAutoNum type="arabicPeriod"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1714500" lvl="3" indent="-342900">
              <a:lnSpc>
                <a:spcPts val="1200"/>
              </a:lnSpc>
              <a:buAutoNum type="arabicPeriod"/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Kegiatan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Koordinasi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Penyusunan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Laporan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Kinerja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Pemerintah</a:t>
            </a:r>
            <a:r>
              <a:rPr lang="en-US" sz="1600" b="1" dirty="0">
                <a:solidFill>
                  <a:schemeClr val="tx1"/>
                </a:solidFill>
              </a:rPr>
              <a:t> Daerah</a:t>
            </a:r>
          </a:p>
          <a:p>
            <a:pPr marL="1714500" lvl="3" indent="-342900">
              <a:lnSpc>
                <a:spcPts val="1200"/>
              </a:lnSpc>
              <a:buFont typeface="+mj-lt"/>
              <a:buAutoNum type="arabicPeriod"/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Kegiatan</a:t>
            </a:r>
            <a:r>
              <a:rPr lang="en-US" sz="1600" b="1" dirty="0">
                <a:solidFill>
                  <a:schemeClr val="tx1"/>
                </a:solidFill>
              </a:rPr>
              <a:t>  </a:t>
            </a:r>
            <a:r>
              <a:rPr lang="en-US" sz="1600" b="1" dirty="0" err="1">
                <a:solidFill>
                  <a:schemeClr val="tx1"/>
                </a:solidFill>
              </a:rPr>
              <a:t>Asistensi</a:t>
            </a:r>
            <a:r>
              <a:rPr lang="en-US" sz="1600" b="1" dirty="0">
                <a:solidFill>
                  <a:schemeClr val="tx1"/>
                </a:solidFill>
              </a:rPr>
              <a:t> dan </a:t>
            </a:r>
            <a:r>
              <a:rPr lang="en-US" sz="1600" b="1" dirty="0" err="1">
                <a:solidFill>
                  <a:schemeClr val="tx1"/>
                </a:solidFill>
              </a:rPr>
              <a:t>Verifikasi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Penyusunan</a:t>
            </a:r>
            <a:r>
              <a:rPr lang="en-US" sz="1600" b="1" dirty="0">
                <a:solidFill>
                  <a:schemeClr val="tx1"/>
                </a:solidFill>
              </a:rPr>
              <a:t> SAKIP </a:t>
            </a:r>
            <a:r>
              <a:rPr lang="en-US" sz="1600" b="1" dirty="0" err="1">
                <a:solidFill>
                  <a:schemeClr val="tx1"/>
                </a:solidFill>
              </a:rPr>
              <a:t>Perangkat</a:t>
            </a:r>
            <a:r>
              <a:rPr lang="en-US" sz="1600" b="1" dirty="0">
                <a:solidFill>
                  <a:schemeClr val="tx1"/>
                </a:solidFill>
              </a:rPr>
              <a:t> Daerah</a:t>
            </a:r>
          </a:p>
          <a:p>
            <a:pPr marL="1714500" lvl="3" indent="-342900">
              <a:lnSpc>
                <a:spcPts val="1200"/>
              </a:lnSpc>
              <a:buFont typeface="+mj-lt"/>
              <a:buAutoNum type="arabicPeriod"/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Kegiatan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Pelaksanaan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Reformasi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Birokrasi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>
              <a:lnSpc>
                <a:spcPts val="1200"/>
              </a:lnSpc>
              <a:defRPr/>
            </a:pPr>
            <a:endParaRPr lang="en-US" sz="1400" dirty="0"/>
          </a:p>
          <a:p>
            <a:pPr marL="342900" indent="-342900">
              <a:lnSpc>
                <a:spcPts val="1200"/>
              </a:lnSpc>
              <a:buAutoNum type="arabicPeriod"/>
              <a:defRPr/>
            </a:pPr>
            <a:endParaRPr lang="en-US" sz="1400" b="1" dirty="0"/>
          </a:p>
          <a:p>
            <a:pPr algn="ctr">
              <a:lnSpc>
                <a:spcPct val="80000"/>
              </a:lnSpc>
              <a:defRPr/>
            </a:pPr>
            <a:endParaRPr lang="sv-SE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77"/>
          <p:cNvSpPr/>
          <p:nvPr/>
        </p:nvSpPr>
        <p:spPr>
          <a:xfrm>
            <a:off x="337045" y="1668976"/>
            <a:ext cx="9814127" cy="3572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300"/>
              </a:lnSpc>
              <a:defRPr/>
            </a:pPr>
            <a:r>
              <a:rPr lang="fi-F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Meningkatnya Tata Kelola Birokrasi dan Akuntabilitas Kinerja Pemerintah Daerah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89"/>
          <p:cNvSpPr/>
          <p:nvPr/>
        </p:nvSpPr>
        <p:spPr>
          <a:xfrm>
            <a:off x="371160" y="2921487"/>
            <a:ext cx="9916835" cy="7446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: Program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Pengembangan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Kinerja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Kelembagaan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Perangkat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Daerah</a:t>
            </a:r>
          </a:p>
        </p:txBody>
      </p:sp>
      <p:sp>
        <p:nvSpPr>
          <p:cNvPr id="37" name="Rounded Rectangle 69"/>
          <p:cNvSpPr/>
          <p:nvPr/>
        </p:nvSpPr>
        <p:spPr>
          <a:xfrm>
            <a:off x="327849" y="6412570"/>
            <a:ext cx="9850581" cy="51768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490.000.000</a:t>
            </a:r>
          </a:p>
        </p:txBody>
      </p:sp>
      <p:sp>
        <p:nvSpPr>
          <p:cNvPr id="46" name="Rounded Rectangle 66"/>
          <p:cNvSpPr/>
          <p:nvPr/>
        </p:nvSpPr>
        <p:spPr>
          <a:xfrm>
            <a:off x="337045" y="5931894"/>
            <a:ext cx="9850581" cy="48067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SUBAG PENGEMBANGAN KINERJA</a:t>
            </a:r>
            <a:endParaRPr lang="sv-SE" sz="1400" b="1" dirty="0">
              <a:solidFill>
                <a:srgbClr val="99FF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ounded Rectangle 168"/>
          <p:cNvSpPr/>
          <p:nvPr/>
        </p:nvSpPr>
        <p:spPr>
          <a:xfrm>
            <a:off x="337045" y="5291886"/>
            <a:ext cx="9832191" cy="704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114550" lvl="4" indent="-285750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90488" algn="l"/>
              </a:tabLst>
              <a:defRPr/>
            </a:pPr>
            <a:r>
              <a:rPr lang="en-US" sz="1600" b="1" dirty="0" err="1"/>
              <a:t>Jumlah</a:t>
            </a:r>
            <a:r>
              <a:rPr lang="en-US" sz="1600" b="1" dirty="0"/>
              <a:t> </a:t>
            </a:r>
            <a:r>
              <a:rPr lang="en-US" sz="1600" b="1" dirty="0" err="1"/>
              <a:t>dokumen</a:t>
            </a:r>
            <a:r>
              <a:rPr lang="en-US" sz="1600" b="1" dirty="0"/>
              <a:t> : 3 </a:t>
            </a:r>
            <a:r>
              <a:rPr lang="en-US" sz="1600" b="1" dirty="0" err="1"/>
              <a:t>dokumen</a:t>
            </a:r>
            <a:endParaRPr lang="en-US" sz="1600" b="1" dirty="0"/>
          </a:p>
          <a:p>
            <a:pPr marL="2114550" lvl="4" indent="-285750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90488" algn="l"/>
              </a:tabLst>
              <a:defRPr/>
            </a:pPr>
            <a:r>
              <a:rPr lang="en-US" sz="1600" b="1" dirty="0" err="1"/>
              <a:t>Jumlah</a:t>
            </a:r>
            <a:r>
              <a:rPr lang="en-US" sz="1600" b="1" dirty="0"/>
              <a:t> SKPD yang </a:t>
            </a:r>
            <a:r>
              <a:rPr lang="en-US" sz="1600" b="1" dirty="0" err="1"/>
              <a:t>mendapatkan</a:t>
            </a:r>
            <a:r>
              <a:rPr lang="en-US" sz="1600" b="1" dirty="0"/>
              <a:t> </a:t>
            </a:r>
            <a:r>
              <a:rPr lang="en-US" sz="1600" b="1" dirty="0" err="1"/>
              <a:t>asistensi</a:t>
            </a:r>
            <a:r>
              <a:rPr lang="en-US" sz="1600" b="1" dirty="0"/>
              <a:t> dan yang </a:t>
            </a:r>
            <a:r>
              <a:rPr lang="en-US" sz="1600" b="1" dirty="0" err="1"/>
              <a:t>diverifikasi</a:t>
            </a:r>
            <a:r>
              <a:rPr lang="en-US" sz="1600" b="1" dirty="0"/>
              <a:t> : 34 </a:t>
            </a:r>
            <a:r>
              <a:rPr lang="en-US" sz="1600" b="1" dirty="0" err="1"/>
              <a:t>dokumen</a:t>
            </a:r>
            <a:endParaRPr lang="en-US" sz="1600" b="1" dirty="0"/>
          </a:p>
          <a:p>
            <a:pPr marL="2114550" lvl="4" indent="-285750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90488" algn="l"/>
              </a:tabLst>
              <a:defRPr/>
            </a:pPr>
            <a:r>
              <a:rPr lang="en-US" sz="1600" b="1" dirty="0" err="1">
                <a:cs typeface="Arial" pitchFamily="34" charset="0"/>
              </a:rPr>
              <a:t>Jumlah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laporan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pelaksanaan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reformasi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birokrasi</a:t>
            </a:r>
            <a:r>
              <a:rPr lang="en-US" sz="1600" b="1" dirty="0">
                <a:cs typeface="Arial" pitchFamily="34" charset="0"/>
              </a:rPr>
              <a:t> : 1 </a:t>
            </a:r>
            <a:r>
              <a:rPr lang="en-US" sz="1600" b="1" dirty="0" err="1">
                <a:cs typeface="Arial" pitchFamily="34" charset="0"/>
              </a:rPr>
              <a:t>dokumen</a:t>
            </a:r>
            <a:endParaRPr 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900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60" grpId="0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46" grpId="0" animBg="1"/>
      <p:bldP spid="4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4394</TotalTime>
  <Words>1144</Words>
  <Application>Microsoft Office PowerPoint</Application>
  <PresentationFormat>Custom</PresentationFormat>
  <Paragraphs>357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1_Office Theme</vt:lpstr>
      <vt:lpstr>Office Theme</vt:lpstr>
      <vt:lpstr>Gallery</vt:lpstr>
      <vt:lpstr>IMPLEMENTASI  SISTEM AKUNTABILITAS KINERJA INSTANSI PEMERINTAH ( SAKIP) TAHUN 2018</vt:lpstr>
      <vt:lpstr>GAMBARAN UMUM</vt:lpstr>
      <vt:lpstr>INDIKATOR KINERJA UTAMA (IKU) </vt:lpstr>
      <vt:lpstr>INDIKATOR KINERJA INDIVIDU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PENERAPAN SISTEM AKUNTABILITAS KINERJA INSTANSI PEMERINTAH ( SAKIP)</dc:title>
  <dc:creator>Windows User</dc:creator>
  <cp:lastModifiedBy>P HENDRO</cp:lastModifiedBy>
  <cp:revision>479</cp:revision>
  <cp:lastPrinted>2018-08-15T08:50:03Z</cp:lastPrinted>
  <dcterms:created xsi:type="dcterms:W3CDTF">2017-10-25T02:37:21Z</dcterms:created>
  <dcterms:modified xsi:type="dcterms:W3CDTF">2018-08-21T07:23:23Z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