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0"/>
  </p:notesMasterIdLst>
  <p:handoutMasterIdLst>
    <p:handoutMasterId r:id="rId81"/>
  </p:handoutMasterIdLst>
  <p:sldIdLst>
    <p:sldId id="274" r:id="rId2"/>
    <p:sldId id="977" r:id="rId3"/>
    <p:sldId id="743" r:id="rId4"/>
    <p:sldId id="978" r:id="rId5"/>
    <p:sldId id="770" r:id="rId6"/>
    <p:sldId id="771" r:id="rId7"/>
    <p:sldId id="772" r:id="rId8"/>
    <p:sldId id="773" r:id="rId9"/>
    <p:sldId id="971" r:id="rId10"/>
    <p:sldId id="972" r:id="rId11"/>
    <p:sldId id="973" r:id="rId12"/>
    <p:sldId id="894" r:id="rId13"/>
    <p:sldId id="979" r:id="rId14"/>
    <p:sldId id="834" r:id="rId15"/>
    <p:sldId id="835" r:id="rId16"/>
    <p:sldId id="885" r:id="rId17"/>
    <p:sldId id="886" r:id="rId18"/>
    <p:sldId id="792" r:id="rId19"/>
    <p:sldId id="831" r:id="rId20"/>
    <p:sldId id="889" r:id="rId21"/>
    <p:sldId id="952" r:id="rId22"/>
    <p:sldId id="838" r:id="rId23"/>
    <p:sldId id="795" r:id="rId24"/>
    <p:sldId id="796" r:id="rId25"/>
    <p:sldId id="893" r:id="rId26"/>
    <p:sldId id="797" r:id="rId27"/>
    <p:sldId id="799" r:id="rId28"/>
    <p:sldId id="801" r:id="rId29"/>
    <p:sldId id="928" r:id="rId30"/>
    <p:sldId id="929" r:id="rId31"/>
    <p:sldId id="976" r:id="rId32"/>
    <p:sldId id="839" r:id="rId33"/>
    <p:sldId id="840" r:id="rId34"/>
    <p:sldId id="841" r:id="rId35"/>
    <p:sldId id="842" r:id="rId36"/>
    <p:sldId id="843" r:id="rId37"/>
    <p:sldId id="903" r:id="rId38"/>
    <p:sldId id="844" r:id="rId39"/>
    <p:sldId id="845" r:id="rId40"/>
    <p:sldId id="846" r:id="rId41"/>
    <p:sldId id="805" r:id="rId42"/>
    <p:sldId id="848" r:id="rId43"/>
    <p:sldId id="975" r:id="rId44"/>
    <p:sldId id="849" r:id="rId45"/>
    <p:sldId id="850" r:id="rId46"/>
    <p:sldId id="851" r:id="rId47"/>
    <p:sldId id="852" r:id="rId48"/>
    <p:sldId id="853" r:id="rId49"/>
    <p:sldId id="854" r:id="rId50"/>
    <p:sldId id="855" r:id="rId51"/>
    <p:sldId id="856" r:id="rId52"/>
    <p:sldId id="857" r:id="rId53"/>
    <p:sldId id="858" r:id="rId54"/>
    <p:sldId id="859" r:id="rId55"/>
    <p:sldId id="860" r:id="rId56"/>
    <p:sldId id="861" r:id="rId57"/>
    <p:sldId id="862" r:id="rId58"/>
    <p:sldId id="863" r:id="rId59"/>
    <p:sldId id="864" r:id="rId60"/>
    <p:sldId id="865" r:id="rId61"/>
    <p:sldId id="866" r:id="rId62"/>
    <p:sldId id="867" r:id="rId63"/>
    <p:sldId id="868" r:id="rId64"/>
    <p:sldId id="869" r:id="rId65"/>
    <p:sldId id="870" r:id="rId66"/>
    <p:sldId id="974" r:id="rId67"/>
    <p:sldId id="871" r:id="rId68"/>
    <p:sldId id="872" r:id="rId69"/>
    <p:sldId id="873" r:id="rId70"/>
    <p:sldId id="874" r:id="rId71"/>
    <p:sldId id="875" r:id="rId72"/>
    <p:sldId id="876" r:id="rId73"/>
    <p:sldId id="877" r:id="rId74"/>
    <p:sldId id="879" r:id="rId75"/>
    <p:sldId id="881" r:id="rId76"/>
    <p:sldId id="882" r:id="rId77"/>
    <p:sldId id="883" r:id="rId78"/>
    <p:sldId id="258" r:id="rId79"/>
  </p:sldIdLst>
  <p:sldSz cx="9144000" cy="6858000" type="screen4x3"/>
  <p:notesSz cx="6797675" cy="9931400"/>
  <p:defaultTextStyle>
    <a:defPPr>
      <a:defRPr lang="id-ID"/>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80"/>
    <a:srgbClr val="009900"/>
    <a:srgbClr val="1E0E7C"/>
    <a:srgbClr val="D6364D"/>
    <a:srgbClr val="993300"/>
    <a:srgbClr val="83F9AA"/>
    <a:srgbClr val="FF6600"/>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7" autoAdjust="0"/>
    <p:restoredTop sz="84871" autoAdjust="0"/>
  </p:normalViewPr>
  <p:slideViewPr>
    <p:cSldViewPr>
      <p:cViewPr varScale="1">
        <p:scale>
          <a:sx n="61" d="100"/>
          <a:sy n="61" d="100"/>
        </p:scale>
        <p:origin x="-16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442"/>
    </p:cViewPr>
  </p:sorterViewPr>
  <p:notesViewPr>
    <p:cSldViewPr>
      <p:cViewPr varScale="1">
        <p:scale>
          <a:sx n="62" d="100"/>
          <a:sy n="62" d="100"/>
        </p:scale>
        <p:origin x="-3354" y="-72"/>
      </p:cViewPr>
      <p:guideLst>
        <p:guide orient="horz" pos="3128"/>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F5593-053E-45A1-857C-7BCA6260CA51}" type="doc">
      <dgm:prSet loTypeId="urn:microsoft.com/office/officeart/2005/8/layout/cycle1" loCatId="cycle" qsTypeId="urn:microsoft.com/office/officeart/2005/8/quickstyle/simple1" qsCatId="simple" csTypeId="urn:microsoft.com/office/officeart/2005/8/colors/colorful5" csCatId="colorful" phldr="1"/>
      <dgm:spPr/>
      <dgm:t>
        <a:bodyPr/>
        <a:lstStyle/>
        <a:p>
          <a:endParaRPr lang="en-AU"/>
        </a:p>
      </dgm:t>
    </dgm:pt>
    <dgm:pt modelId="{6314B4C9-2096-4658-A568-7355A9A77F94}">
      <dgm:prSet phldrT="[Text]"/>
      <dgm:spPr/>
      <dgm:t>
        <a:bodyPr/>
        <a:lstStyle/>
        <a:p>
          <a:r>
            <a:rPr lang="en-AU" dirty="0"/>
            <a:t>Determine (4.3)</a:t>
          </a:r>
        </a:p>
      </dgm:t>
    </dgm:pt>
    <dgm:pt modelId="{0799A3F9-9B80-4230-9678-EFD72BB78C98}" type="parTrans" cxnId="{36D69D6E-E4D4-4FC7-B0A6-631818F72699}">
      <dgm:prSet/>
      <dgm:spPr/>
      <dgm:t>
        <a:bodyPr/>
        <a:lstStyle/>
        <a:p>
          <a:endParaRPr lang="en-AU"/>
        </a:p>
      </dgm:t>
    </dgm:pt>
    <dgm:pt modelId="{EEBF5A06-0AFC-460D-A78C-B0BA90997742}" type="sibTrans" cxnId="{36D69D6E-E4D4-4FC7-B0A6-631818F72699}">
      <dgm:prSet/>
      <dgm:spPr/>
      <dgm:t>
        <a:bodyPr/>
        <a:lstStyle/>
        <a:p>
          <a:endParaRPr lang="en-AU"/>
        </a:p>
      </dgm:t>
    </dgm:pt>
    <dgm:pt modelId="{4D6E640C-065B-4330-8B43-E780C3ECCDC6}">
      <dgm:prSet phldrT="[Text]"/>
      <dgm:spPr/>
      <dgm:t>
        <a:bodyPr/>
        <a:lstStyle/>
        <a:p>
          <a:r>
            <a:rPr lang="en-AU" dirty="0"/>
            <a:t>Monitor (9.1)</a:t>
          </a:r>
        </a:p>
      </dgm:t>
    </dgm:pt>
    <dgm:pt modelId="{5C4B6922-A416-4DAE-B21A-3AABCD2FDEE5}" type="parTrans" cxnId="{3FE866C2-816C-4C67-B2DE-DF79829EEEF8}">
      <dgm:prSet/>
      <dgm:spPr/>
      <dgm:t>
        <a:bodyPr/>
        <a:lstStyle/>
        <a:p>
          <a:endParaRPr lang="en-AU"/>
        </a:p>
      </dgm:t>
    </dgm:pt>
    <dgm:pt modelId="{4C8FFAA3-D461-4180-BDFD-5B64CD6DA666}" type="sibTrans" cxnId="{3FE866C2-816C-4C67-B2DE-DF79829EEEF8}">
      <dgm:prSet/>
      <dgm:spPr/>
      <dgm:t>
        <a:bodyPr/>
        <a:lstStyle/>
        <a:p>
          <a:endParaRPr lang="en-AU"/>
        </a:p>
      </dgm:t>
    </dgm:pt>
    <dgm:pt modelId="{7B2A9AFB-22E5-46D5-BD5E-3C123E1586F2}">
      <dgm:prSet phldrT="[Text]"/>
      <dgm:spPr/>
      <dgm:t>
        <a:bodyPr/>
        <a:lstStyle/>
        <a:p>
          <a:r>
            <a:rPr lang="en-AU" dirty="0"/>
            <a:t>Review       ( 9.3) </a:t>
          </a:r>
        </a:p>
      </dgm:t>
    </dgm:pt>
    <dgm:pt modelId="{DC9E5D0D-586E-464E-8DBB-76AE45C02DB1}" type="parTrans" cxnId="{5AB6ABFA-CFB8-4176-9837-AA8658348A7A}">
      <dgm:prSet/>
      <dgm:spPr/>
      <dgm:t>
        <a:bodyPr/>
        <a:lstStyle/>
        <a:p>
          <a:endParaRPr lang="en-AU"/>
        </a:p>
      </dgm:t>
    </dgm:pt>
    <dgm:pt modelId="{58E5C262-0581-4BE2-A050-03D3751FFA94}" type="sibTrans" cxnId="{5AB6ABFA-CFB8-4176-9837-AA8658348A7A}">
      <dgm:prSet/>
      <dgm:spPr/>
      <dgm:t>
        <a:bodyPr/>
        <a:lstStyle/>
        <a:p>
          <a:endParaRPr lang="en-AU"/>
        </a:p>
      </dgm:t>
    </dgm:pt>
    <dgm:pt modelId="{76576ED3-D3A9-4FC5-A5CF-A3FC37644093}" type="pres">
      <dgm:prSet presAssocID="{F71F5593-053E-45A1-857C-7BCA6260CA51}" presName="cycle" presStyleCnt="0">
        <dgm:presLayoutVars>
          <dgm:dir/>
          <dgm:resizeHandles val="exact"/>
        </dgm:presLayoutVars>
      </dgm:prSet>
      <dgm:spPr/>
      <dgm:t>
        <a:bodyPr/>
        <a:lstStyle/>
        <a:p>
          <a:endParaRPr lang="id-ID"/>
        </a:p>
      </dgm:t>
    </dgm:pt>
    <dgm:pt modelId="{01792B12-E2AF-4280-912F-2496B17F9BC8}" type="pres">
      <dgm:prSet presAssocID="{6314B4C9-2096-4658-A568-7355A9A77F94}" presName="dummy" presStyleCnt="0"/>
      <dgm:spPr/>
    </dgm:pt>
    <dgm:pt modelId="{072141B3-DA81-46F1-8D36-1F420C7EF859}" type="pres">
      <dgm:prSet presAssocID="{6314B4C9-2096-4658-A568-7355A9A77F94}" presName="node" presStyleLbl="revTx" presStyleIdx="0" presStyleCnt="3">
        <dgm:presLayoutVars>
          <dgm:bulletEnabled val="1"/>
        </dgm:presLayoutVars>
      </dgm:prSet>
      <dgm:spPr/>
      <dgm:t>
        <a:bodyPr/>
        <a:lstStyle/>
        <a:p>
          <a:endParaRPr lang="id-ID"/>
        </a:p>
      </dgm:t>
    </dgm:pt>
    <dgm:pt modelId="{43B49035-5AC9-4413-96D4-45D2CAFE2075}" type="pres">
      <dgm:prSet presAssocID="{EEBF5A06-0AFC-460D-A78C-B0BA90997742}" presName="sibTrans" presStyleLbl="node1" presStyleIdx="0" presStyleCnt="3"/>
      <dgm:spPr/>
      <dgm:t>
        <a:bodyPr/>
        <a:lstStyle/>
        <a:p>
          <a:endParaRPr lang="id-ID"/>
        </a:p>
      </dgm:t>
    </dgm:pt>
    <dgm:pt modelId="{1FD06FC9-B007-4523-9CA1-DA75588FF436}" type="pres">
      <dgm:prSet presAssocID="{4D6E640C-065B-4330-8B43-E780C3ECCDC6}" presName="dummy" presStyleCnt="0"/>
      <dgm:spPr/>
    </dgm:pt>
    <dgm:pt modelId="{E675C384-CA6B-4674-AA9D-0B1F427342D0}" type="pres">
      <dgm:prSet presAssocID="{4D6E640C-065B-4330-8B43-E780C3ECCDC6}" presName="node" presStyleLbl="revTx" presStyleIdx="1" presStyleCnt="3">
        <dgm:presLayoutVars>
          <dgm:bulletEnabled val="1"/>
        </dgm:presLayoutVars>
      </dgm:prSet>
      <dgm:spPr/>
      <dgm:t>
        <a:bodyPr/>
        <a:lstStyle/>
        <a:p>
          <a:endParaRPr lang="id-ID"/>
        </a:p>
      </dgm:t>
    </dgm:pt>
    <dgm:pt modelId="{6C386DA2-456B-4B51-80FA-0719BEAF611B}" type="pres">
      <dgm:prSet presAssocID="{4C8FFAA3-D461-4180-BDFD-5B64CD6DA666}" presName="sibTrans" presStyleLbl="node1" presStyleIdx="1" presStyleCnt="3"/>
      <dgm:spPr/>
      <dgm:t>
        <a:bodyPr/>
        <a:lstStyle/>
        <a:p>
          <a:endParaRPr lang="id-ID"/>
        </a:p>
      </dgm:t>
    </dgm:pt>
    <dgm:pt modelId="{9D667252-2E62-47B6-A466-3E983A84FCCD}" type="pres">
      <dgm:prSet presAssocID="{7B2A9AFB-22E5-46D5-BD5E-3C123E1586F2}" presName="dummy" presStyleCnt="0"/>
      <dgm:spPr/>
    </dgm:pt>
    <dgm:pt modelId="{EBDF6D26-10FF-4323-9478-01469BF74437}" type="pres">
      <dgm:prSet presAssocID="{7B2A9AFB-22E5-46D5-BD5E-3C123E1586F2}" presName="node" presStyleLbl="revTx" presStyleIdx="2" presStyleCnt="3" custScaleX="106171" custScaleY="66187">
        <dgm:presLayoutVars>
          <dgm:bulletEnabled val="1"/>
        </dgm:presLayoutVars>
      </dgm:prSet>
      <dgm:spPr/>
      <dgm:t>
        <a:bodyPr/>
        <a:lstStyle/>
        <a:p>
          <a:endParaRPr lang="id-ID"/>
        </a:p>
      </dgm:t>
    </dgm:pt>
    <dgm:pt modelId="{E7C69398-BB78-45D8-B37A-3EEA5836F2F2}" type="pres">
      <dgm:prSet presAssocID="{58E5C262-0581-4BE2-A050-03D3751FFA94}" presName="sibTrans" presStyleLbl="node1" presStyleIdx="2" presStyleCnt="3"/>
      <dgm:spPr/>
      <dgm:t>
        <a:bodyPr/>
        <a:lstStyle/>
        <a:p>
          <a:endParaRPr lang="id-ID"/>
        </a:p>
      </dgm:t>
    </dgm:pt>
  </dgm:ptLst>
  <dgm:cxnLst>
    <dgm:cxn modelId="{6FAFD39B-A4F9-42EA-92D1-D50342932B8F}" type="presOf" srcId="{4D6E640C-065B-4330-8B43-E780C3ECCDC6}" destId="{E675C384-CA6B-4674-AA9D-0B1F427342D0}" srcOrd="0" destOrd="0" presId="urn:microsoft.com/office/officeart/2005/8/layout/cycle1"/>
    <dgm:cxn modelId="{5AB6ABFA-CFB8-4176-9837-AA8658348A7A}" srcId="{F71F5593-053E-45A1-857C-7BCA6260CA51}" destId="{7B2A9AFB-22E5-46D5-BD5E-3C123E1586F2}" srcOrd="2" destOrd="0" parTransId="{DC9E5D0D-586E-464E-8DBB-76AE45C02DB1}" sibTransId="{58E5C262-0581-4BE2-A050-03D3751FFA94}"/>
    <dgm:cxn modelId="{8A4AC285-2721-4FB2-91C6-23AF95E9D03A}" type="presOf" srcId="{7B2A9AFB-22E5-46D5-BD5E-3C123E1586F2}" destId="{EBDF6D26-10FF-4323-9478-01469BF74437}" srcOrd="0" destOrd="0" presId="urn:microsoft.com/office/officeart/2005/8/layout/cycle1"/>
    <dgm:cxn modelId="{04451106-4634-4983-821F-88B8181729FC}" type="presOf" srcId="{58E5C262-0581-4BE2-A050-03D3751FFA94}" destId="{E7C69398-BB78-45D8-B37A-3EEA5836F2F2}" srcOrd="0" destOrd="0" presId="urn:microsoft.com/office/officeart/2005/8/layout/cycle1"/>
    <dgm:cxn modelId="{89F91158-17E4-4C71-90E2-24062BB811AB}" type="presOf" srcId="{EEBF5A06-0AFC-460D-A78C-B0BA90997742}" destId="{43B49035-5AC9-4413-96D4-45D2CAFE2075}" srcOrd="0" destOrd="0" presId="urn:microsoft.com/office/officeart/2005/8/layout/cycle1"/>
    <dgm:cxn modelId="{F7BE9EEF-F33E-4D13-AB0A-11D28826E7EE}" type="presOf" srcId="{6314B4C9-2096-4658-A568-7355A9A77F94}" destId="{072141B3-DA81-46F1-8D36-1F420C7EF859}" srcOrd="0" destOrd="0" presId="urn:microsoft.com/office/officeart/2005/8/layout/cycle1"/>
    <dgm:cxn modelId="{36D69D6E-E4D4-4FC7-B0A6-631818F72699}" srcId="{F71F5593-053E-45A1-857C-7BCA6260CA51}" destId="{6314B4C9-2096-4658-A568-7355A9A77F94}" srcOrd="0" destOrd="0" parTransId="{0799A3F9-9B80-4230-9678-EFD72BB78C98}" sibTransId="{EEBF5A06-0AFC-460D-A78C-B0BA90997742}"/>
    <dgm:cxn modelId="{3FE866C2-816C-4C67-B2DE-DF79829EEEF8}" srcId="{F71F5593-053E-45A1-857C-7BCA6260CA51}" destId="{4D6E640C-065B-4330-8B43-E780C3ECCDC6}" srcOrd="1" destOrd="0" parTransId="{5C4B6922-A416-4DAE-B21A-3AABCD2FDEE5}" sibTransId="{4C8FFAA3-D461-4180-BDFD-5B64CD6DA666}"/>
    <dgm:cxn modelId="{ADE0D3F0-E768-47FA-904B-2C8DDC5527C9}" type="presOf" srcId="{4C8FFAA3-D461-4180-BDFD-5B64CD6DA666}" destId="{6C386DA2-456B-4B51-80FA-0719BEAF611B}" srcOrd="0" destOrd="0" presId="urn:microsoft.com/office/officeart/2005/8/layout/cycle1"/>
    <dgm:cxn modelId="{44BE9B97-CE83-4D06-94E9-1EB8F47F62AB}" type="presOf" srcId="{F71F5593-053E-45A1-857C-7BCA6260CA51}" destId="{76576ED3-D3A9-4FC5-A5CF-A3FC37644093}" srcOrd="0" destOrd="0" presId="urn:microsoft.com/office/officeart/2005/8/layout/cycle1"/>
    <dgm:cxn modelId="{8EC16AE8-873D-49DD-B124-7ED89B9DB553}" type="presParOf" srcId="{76576ED3-D3A9-4FC5-A5CF-A3FC37644093}" destId="{01792B12-E2AF-4280-912F-2496B17F9BC8}" srcOrd="0" destOrd="0" presId="urn:microsoft.com/office/officeart/2005/8/layout/cycle1"/>
    <dgm:cxn modelId="{C596A9D7-6446-4B7A-A67F-816B63ED816B}" type="presParOf" srcId="{76576ED3-D3A9-4FC5-A5CF-A3FC37644093}" destId="{072141B3-DA81-46F1-8D36-1F420C7EF859}" srcOrd="1" destOrd="0" presId="urn:microsoft.com/office/officeart/2005/8/layout/cycle1"/>
    <dgm:cxn modelId="{DBF5FAC2-6C60-4289-8E7C-A2DB2B8B12CA}" type="presParOf" srcId="{76576ED3-D3A9-4FC5-A5CF-A3FC37644093}" destId="{43B49035-5AC9-4413-96D4-45D2CAFE2075}" srcOrd="2" destOrd="0" presId="urn:microsoft.com/office/officeart/2005/8/layout/cycle1"/>
    <dgm:cxn modelId="{D9F8C5EB-ABA1-4EE1-82F2-B08F2EEAADAC}" type="presParOf" srcId="{76576ED3-D3A9-4FC5-A5CF-A3FC37644093}" destId="{1FD06FC9-B007-4523-9CA1-DA75588FF436}" srcOrd="3" destOrd="0" presId="urn:microsoft.com/office/officeart/2005/8/layout/cycle1"/>
    <dgm:cxn modelId="{8FB869BC-B8B6-4601-A04F-DA68A7AC33F6}" type="presParOf" srcId="{76576ED3-D3A9-4FC5-A5CF-A3FC37644093}" destId="{E675C384-CA6B-4674-AA9D-0B1F427342D0}" srcOrd="4" destOrd="0" presId="urn:microsoft.com/office/officeart/2005/8/layout/cycle1"/>
    <dgm:cxn modelId="{345165DA-34D5-476A-BFE4-7E36C0EFDB2A}" type="presParOf" srcId="{76576ED3-D3A9-4FC5-A5CF-A3FC37644093}" destId="{6C386DA2-456B-4B51-80FA-0719BEAF611B}" srcOrd="5" destOrd="0" presId="urn:microsoft.com/office/officeart/2005/8/layout/cycle1"/>
    <dgm:cxn modelId="{B8F909E9-ABC1-4024-92A2-03AB6DEF7ECE}" type="presParOf" srcId="{76576ED3-D3A9-4FC5-A5CF-A3FC37644093}" destId="{9D667252-2E62-47B6-A466-3E983A84FCCD}" srcOrd="6" destOrd="0" presId="urn:microsoft.com/office/officeart/2005/8/layout/cycle1"/>
    <dgm:cxn modelId="{14AF54F3-B73F-4E9E-87DD-1A6D8B664EA5}" type="presParOf" srcId="{76576ED3-D3A9-4FC5-A5CF-A3FC37644093}" destId="{EBDF6D26-10FF-4323-9478-01469BF74437}" srcOrd="7" destOrd="0" presId="urn:microsoft.com/office/officeart/2005/8/layout/cycle1"/>
    <dgm:cxn modelId="{373FCA4A-5222-47E9-99C6-0152AF0741D6}" type="presParOf" srcId="{76576ED3-D3A9-4FC5-A5CF-A3FC37644093}" destId="{E7C69398-BB78-45D8-B37A-3EEA5836F2F2}" srcOrd="8"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1F5593-053E-45A1-857C-7BCA6260CA51}" type="doc">
      <dgm:prSet loTypeId="urn:microsoft.com/office/officeart/2005/8/layout/cycle1" loCatId="cycle" qsTypeId="urn:microsoft.com/office/officeart/2005/8/quickstyle/simple1" qsCatId="simple" csTypeId="urn:microsoft.com/office/officeart/2005/8/colors/colorful5" csCatId="colorful" phldr="1"/>
      <dgm:spPr/>
      <dgm:t>
        <a:bodyPr/>
        <a:lstStyle/>
        <a:p>
          <a:endParaRPr lang="en-AU"/>
        </a:p>
      </dgm:t>
    </dgm:pt>
    <dgm:pt modelId="{6314B4C9-2096-4658-A568-7355A9A77F94}">
      <dgm:prSet phldrT="[Text]"/>
      <dgm:spPr/>
      <dgm:t>
        <a:bodyPr/>
        <a:lstStyle/>
        <a:p>
          <a:r>
            <a:rPr lang="en-AU" dirty="0"/>
            <a:t>Determine (4.3)</a:t>
          </a:r>
        </a:p>
      </dgm:t>
    </dgm:pt>
    <dgm:pt modelId="{0799A3F9-9B80-4230-9678-EFD72BB78C98}" type="parTrans" cxnId="{36D69D6E-E4D4-4FC7-B0A6-631818F72699}">
      <dgm:prSet/>
      <dgm:spPr/>
      <dgm:t>
        <a:bodyPr/>
        <a:lstStyle/>
        <a:p>
          <a:endParaRPr lang="en-AU"/>
        </a:p>
      </dgm:t>
    </dgm:pt>
    <dgm:pt modelId="{EEBF5A06-0AFC-460D-A78C-B0BA90997742}" type="sibTrans" cxnId="{36D69D6E-E4D4-4FC7-B0A6-631818F72699}">
      <dgm:prSet/>
      <dgm:spPr/>
      <dgm:t>
        <a:bodyPr/>
        <a:lstStyle/>
        <a:p>
          <a:endParaRPr lang="en-AU"/>
        </a:p>
      </dgm:t>
    </dgm:pt>
    <dgm:pt modelId="{4D6E640C-065B-4330-8B43-E780C3ECCDC6}">
      <dgm:prSet phldrT="[Text]"/>
      <dgm:spPr/>
      <dgm:t>
        <a:bodyPr/>
        <a:lstStyle/>
        <a:p>
          <a:r>
            <a:rPr lang="en-AU" dirty="0"/>
            <a:t>Monitor (9.1)</a:t>
          </a:r>
        </a:p>
      </dgm:t>
    </dgm:pt>
    <dgm:pt modelId="{5C4B6922-A416-4DAE-B21A-3AABCD2FDEE5}" type="parTrans" cxnId="{3FE866C2-816C-4C67-B2DE-DF79829EEEF8}">
      <dgm:prSet/>
      <dgm:spPr/>
      <dgm:t>
        <a:bodyPr/>
        <a:lstStyle/>
        <a:p>
          <a:endParaRPr lang="en-AU"/>
        </a:p>
      </dgm:t>
    </dgm:pt>
    <dgm:pt modelId="{4C8FFAA3-D461-4180-BDFD-5B64CD6DA666}" type="sibTrans" cxnId="{3FE866C2-816C-4C67-B2DE-DF79829EEEF8}">
      <dgm:prSet/>
      <dgm:spPr/>
      <dgm:t>
        <a:bodyPr/>
        <a:lstStyle/>
        <a:p>
          <a:endParaRPr lang="en-AU"/>
        </a:p>
      </dgm:t>
    </dgm:pt>
    <dgm:pt modelId="{7B2A9AFB-22E5-46D5-BD5E-3C123E1586F2}">
      <dgm:prSet phldrT="[Text]"/>
      <dgm:spPr/>
      <dgm:t>
        <a:bodyPr/>
        <a:lstStyle/>
        <a:p>
          <a:r>
            <a:rPr lang="en-AU" dirty="0"/>
            <a:t>Review       (9.3) </a:t>
          </a:r>
        </a:p>
      </dgm:t>
    </dgm:pt>
    <dgm:pt modelId="{DC9E5D0D-586E-464E-8DBB-76AE45C02DB1}" type="parTrans" cxnId="{5AB6ABFA-CFB8-4176-9837-AA8658348A7A}">
      <dgm:prSet/>
      <dgm:spPr/>
      <dgm:t>
        <a:bodyPr/>
        <a:lstStyle/>
        <a:p>
          <a:endParaRPr lang="en-AU"/>
        </a:p>
      </dgm:t>
    </dgm:pt>
    <dgm:pt modelId="{58E5C262-0581-4BE2-A050-03D3751FFA94}" type="sibTrans" cxnId="{5AB6ABFA-CFB8-4176-9837-AA8658348A7A}">
      <dgm:prSet/>
      <dgm:spPr/>
      <dgm:t>
        <a:bodyPr/>
        <a:lstStyle/>
        <a:p>
          <a:endParaRPr lang="en-AU"/>
        </a:p>
      </dgm:t>
    </dgm:pt>
    <dgm:pt modelId="{76576ED3-D3A9-4FC5-A5CF-A3FC37644093}" type="pres">
      <dgm:prSet presAssocID="{F71F5593-053E-45A1-857C-7BCA6260CA51}" presName="cycle" presStyleCnt="0">
        <dgm:presLayoutVars>
          <dgm:dir/>
          <dgm:resizeHandles val="exact"/>
        </dgm:presLayoutVars>
      </dgm:prSet>
      <dgm:spPr/>
      <dgm:t>
        <a:bodyPr/>
        <a:lstStyle/>
        <a:p>
          <a:endParaRPr lang="id-ID"/>
        </a:p>
      </dgm:t>
    </dgm:pt>
    <dgm:pt modelId="{01792B12-E2AF-4280-912F-2496B17F9BC8}" type="pres">
      <dgm:prSet presAssocID="{6314B4C9-2096-4658-A568-7355A9A77F94}" presName="dummy" presStyleCnt="0"/>
      <dgm:spPr/>
    </dgm:pt>
    <dgm:pt modelId="{072141B3-DA81-46F1-8D36-1F420C7EF859}" type="pres">
      <dgm:prSet presAssocID="{6314B4C9-2096-4658-A568-7355A9A77F94}" presName="node" presStyleLbl="revTx" presStyleIdx="0" presStyleCnt="3">
        <dgm:presLayoutVars>
          <dgm:bulletEnabled val="1"/>
        </dgm:presLayoutVars>
      </dgm:prSet>
      <dgm:spPr/>
      <dgm:t>
        <a:bodyPr/>
        <a:lstStyle/>
        <a:p>
          <a:endParaRPr lang="id-ID"/>
        </a:p>
      </dgm:t>
    </dgm:pt>
    <dgm:pt modelId="{43B49035-5AC9-4413-96D4-45D2CAFE2075}" type="pres">
      <dgm:prSet presAssocID="{EEBF5A06-0AFC-460D-A78C-B0BA90997742}" presName="sibTrans" presStyleLbl="node1" presStyleIdx="0" presStyleCnt="3"/>
      <dgm:spPr/>
      <dgm:t>
        <a:bodyPr/>
        <a:lstStyle/>
        <a:p>
          <a:endParaRPr lang="id-ID"/>
        </a:p>
      </dgm:t>
    </dgm:pt>
    <dgm:pt modelId="{1FD06FC9-B007-4523-9CA1-DA75588FF436}" type="pres">
      <dgm:prSet presAssocID="{4D6E640C-065B-4330-8B43-E780C3ECCDC6}" presName="dummy" presStyleCnt="0"/>
      <dgm:spPr/>
    </dgm:pt>
    <dgm:pt modelId="{E675C384-CA6B-4674-AA9D-0B1F427342D0}" type="pres">
      <dgm:prSet presAssocID="{4D6E640C-065B-4330-8B43-E780C3ECCDC6}" presName="node" presStyleLbl="revTx" presStyleIdx="1" presStyleCnt="3">
        <dgm:presLayoutVars>
          <dgm:bulletEnabled val="1"/>
        </dgm:presLayoutVars>
      </dgm:prSet>
      <dgm:spPr/>
      <dgm:t>
        <a:bodyPr/>
        <a:lstStyle/>
        <a:p>
          <a:endParaRPr lang="id-ID"/>
        </a:p>
      </dgm:t>
    </dgm:pt>
    <dgm:pt modelId="{6C386DA2-456B-4B51-80FA-0719BEAF611B}" type="pres">
      <dgm:prSet presAssocID="{4C8FFAA3-D461-4180-BDFD-5B64CD6DA666}" presName="sibTrans" presStyleLbl="node1" presStyleIdx="1" presStyleCnt="3"/>
      <dgm:spPr/>
      <dgm:t>
        <a:bodyPr/>
        <a:lstStyle/>
        <a:p>
          <a:endParaRPr lang="id-ID"/>
        </a:p>
      </dgm:t>
    </dgm:pt>
    <dgm:pt modelId="{9D667252-2E62-47B6-A466-3E983A84FCCD}" type="pres">
      <dgm:prSet presAssocID="{7B2A9AFB-22E5-46D5-BD5E-3C123E1586F2}" presName="dummy" presStyleCnt="0"/>
      <dgm:spPr/>
    </dgm:pt>
    <dgm:pt modelId="{EBDF6D26-10FF-4323-9478-01469BF74437}" type="pres">
      <dgm:prSet presAssocID="{7B2A9AFB-22E5-46D5-BD5E-3C123E1586F2}" presName="node" presStyleLbl="revTx" presStyleIdx="2" presStyleCnt="3" custScaleX="106171" custScaleY="66187">
        <dgm:presLayoutVars>
          <dgm:bulletEnabled val="1"/>
        </dgm:presLayoutVars>
      </dgm:prSet>
      <dgm:spPr/>
      <dgm:t>
        <a:bodyPr/>
        <a:lstStyle/>
        <a:p>
          <a:endParaRPr lang="id-ID"/>
        </a:p>
      </dgm:t>
    </dgm:pt>
    <dgm:pt modelId="{E7C69398-BB78-45D8-B37A-3EEA5836F2F2}" type="pres">
      <dgm:prSet presAssocID="{58E5C262-0581-4BE2-A050-03D3751FFA94}" presName="sibTrans" presStyleLbl="node1" presStyleIdx="2" presStyleCnt="3"/>
      <dgm:spPr/>
      <dgm:t>
        <a:bodyPr/>
        <a:lstStyle/>
        <a:p>
          <a:endParaRPr lang="id-ID"/>
        </a:p>
      </dgm:t>
    </dgm:pt>
  </dgm:ptLst>
  <dgm:cxnLst>
    <dgm:cxn modelId="{5AB6ABFA-CFB8-4176-9837-AA8658348A7A}" srcId="{F71F5593-053E-45A1-857C-7BCA6260CA51}" destId="{7B2A9AFB-22E5-46D5-BD5E-3C123E1586F2}" srcOrd="2" destOrd="0" parTransId="{DC9E5D0D-586E-464E-8DBB-76AE45C02DB1}" sibTransId="{58E5C262-0581-4BE2-A050-03D3751FFA94}"/>
    <dgm:cxn modelId="{98A069DA-1E43-4EB8-B881-F7A26AD1B55B}" type="presOf" srcId="{4C8FFAA3-D461-4180-BDFD-5B64CD6DA666}" destId="{6C386DA2-456B-4B51-80FA-0719BEAF611B}" srcOrd="0" destOrd="0" presId="urn:microsoft.com/office/officeart/2005/8/layout/cycle1"/>
    <dgm:cxn modelId="{C5EA28EA-5F5C-4341-9C0E-7D6CEBB397AF}" type="presOf" srcId="{7B2A9AFB-22E5-46D5-BD5E-3C123E1586F2}" destId="{EBDF6D26-10FF-4323-9478-01469BF74437}" srcOrd="0" destOrd="0" presId="urn:microsoft.com/office/officeart/2005/8/layout/cycle1"/>
    <dgm:cxn modelId="{6C0A7BAD-4B77-4C6C-A496-6D54661DEB54}" type="presOf" srcId="{F71F5593-053E-45A1-857C-7BCA6260CA51}" destId="{76576ED3-D3A9-4FC5-A5CF-A3FC37644093}" srcOrd="0" destOrd="0" presId="urn:microsoft.com/office/officeart/2005/8/layout/cycle1"/>
    <dgm:cxn modelId="{3DC9E320-E59E-401F-856B-58058ADFFCE0}" type="presOf" srcId="{EEBF5A06-0AFC-460D-A78C-B0BA90997742}" destId="{43B49035-5AC9-4413-96D4-45D2CAFE2075}" srcOrd="0" destOrd="0" presId="urn:microsoft.com/office/officeart/2005/8/layout/cycle1"/>
    <dgm:cxn modelId="{36D69D6E-E4D4-4FC7-B0A6-631818F72699}" srcId="{F71F5593-053E-45A1-857C-7BCA6260CA51}" destId="{6314B4C9-2096-4658-A568-7355A9A77F94}" srcOrd="0" destOrd="0" parTransId="{0799A3F9-9B80-4230-9678-EFD72BB78C98}" sibTransId="{EEBF5A06-0AFC-460D-A78C-B0BA90997742}"/>
    <dgm:cxn modelId="{B285BC9F-2F61-457B-AE17-0DB44AC4A326}" type="presOf" srcId="{4D6E640C-065B-4330-8B43-E780C3ECCDC6}" destId="{E675C384-CA6B-4674-AA9D-0B1F427342D0}" srcOrd="0" destOrd="0" presId="urn:microsoft.com/office/officeart/2005/8/layout/cycle1"/>
    <dgm:cxn modelId="{3FE866C2-816C-4C67-B2DE-DF79829EEEF8}" srcId="{F71F5593-053E-45A1-857C-7BCA6260CA51}" destId="{4D6E640C-065B-4330-8B43-E780C3ECCDC6}" srcOrd="1" destOrd="0" parTransId="{5C4B6922-A416-4DAE-B21A-3AABCD2FDEE5}" sibTransId="{4C8FFAA3-D461-4180-BDFD-5B64CD6DA666}"/>
    <dgm:cxn modelId="{DABFEA20-31D9-42D7-8EE8-279A5C98B612}" type="presOf" srcId="{6314B4C9-2096-4658-A568-7355A9A77F94}" destId="{072141B3-DA81-46F1-8D36-1F420C7EF859}" srcOrd="0" destOrd="0" presId="urn:microsoft.com/office/officeart/2005/8/layout/cycle1"/>
    <dgm:cxn modelId="{1E6EFFEE-397E-4277-9CE5-B2402CE1AC4E}" type="presOf" srcId="{58E5C262-0581-4BE2-A050-03D3751FFA94}" destId="{E7C69398-BB78-45D8-B37A-3EEA5836F2F2}" srcOrd="0" destOrd="0" presId="urn:microsoft.com/office/officeart/2005/8/layout/cycle1"/>
    <dgm:cxn modelId="{177E7F7B-6A09-46E5-8F58-C39A6CC48130}" type="presParOf" srcId="{76576ED3-D3A9-4FC5-A5CF-A3FC37644093}" destId="{01792B12-E2AF-4280-912F-2496B17F9BC8}" srcOrd="0" destOrd="0" presId="urn:microsoft.com/office/officeart/2005/8/layout/cycle1"/>
    <dgm:cxn modelId="{ABD2A440-9611-49E0-8E85-3625E6C2CE99}" type="presParOf" srcId="{76576ED3-D3A9-4FC5-A5CF-A3FC37644093}" destId="{072141B3-DA81-46F1-8D36-1F420C7EF859}" srcOrd="1" destOrd="0" presId="urn:microsoft.com/office/officeart/2005/8/layout/cycle1"/>
    <dgm:cxn modelId="{DFAF3E9F-6DDD-4AFE-AA02-0FC9AC51CF21}" type="presParOf" srcId="{76576ED3-D3A9-4FC5-A5CF-A3FC37644093}" destId="{43B49035-5AC9-4413-96D4-45D2CAFE2075}" srcOrd="2" destOrd="0" presId="urn:microsoft.com/office/officeart/2005/8/layout/cycle1"/>
    <dgm:cxn modelId="{4B8A70E0-6937-4F52-B843-D1B44334AEDE}" type="presParOf" srcId="{76576ED3-D3A9-4FC5-A5CF-A3FC37644093}" destId="{1FD06FC9-B007-4523-9CA1-DA75588FF436}" srcOrd="3" destOrd="0" presId="urn:microsoft.com/office/officeart/2005/8/layout/cycle1"/>
    <dgm:cxn modelId="{7D300294-EC17-458F-BA4B-0FD284D8F5D9}" type="presParOf" srcId="{76576ED3-D3A9-4FC5-A5CF-A3FC37644093}" destId="{E675C384-CA6B-4674-AA9D-0B1F427342D0}" srcOrd="4" destOrd="0" presId="urn:microsoft.com/office/officeart/2005/8/layout/cycle1"/>
    <dgm:cxn modelId="{643D21E1-AC06-428D-8C8A-CF2B6A0FDBA4}" type="presParOf" srcId="{76576ED3-D3A9-4FC5-A5CF-A3FC37644093}" destId="{6C386DA2-456B-4B51-80FA-0719BEAF611B}" srcOrd="5" destOrd="0" presId="urn:microsoft.com/office/officeart/2005/8/layout/cycle1"/>
    <dgm:cxn modelId="{AD529E5C-419C-42A3-8DAD-B6F52869B96A}" type="presParOf" srcId="{76576ED3-D3A9-4FC5-A5CF-A3FC37644093}" destId="{9D667252-2E62-47B6-A466-3E983A84FCCD}" srcOrd="6" destOrd="0" presId="urn:microsoft.com/office/officeart/2005/8/layout/cycle1"/>
    <dgm:cxn modelId="{3F151104-DE8C-4BB6-BE15-F108FAA49C34}" type="presParOf" srcId="{76576ED3-D3A9-4FC5-A5CF-A3FC37644093}" destId="{EBDF6D26-10FF-4323-9478-01469BF74437}" srcOrd="7" destOrd="0" presId="urn:microsoft.com/office/officeart/2005/8/layout/cycle1"/>
    <dgm:cxn modelId="{BC4FA42A-A03A-400A-86A3-EFB6A69978A2}" type="presParOf" srcId="{76576ED3-D3A9-4FC5-A5CF-A3FC37644093}" destId="{E7C69398-BB78-45D8-B37A-3EEA5836F2F2}" srcOrd="8"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BAFC5D-9D01-4565-B05C-13634ED47796}" type="doc">
      <dgm:prSet loTypeId="urn:microsoft.com/office/officeart/2005/8/layout/hChevron3" loCatId="process" qsTypeId="urn:microsoft.com/office/officeart/2005/8/quickstyle/simple1" qsCatId="simple" csTypeId="urn:microsoft.com/office/officeart/2005/8/colors/colorful1#1" csCatId="colorful" phldr="1"/>
      <dgm:spPr/>
    </dgm:pt>
    <dgm:pt modelId="{94D98C4D-FBD7-4C18-BAE0-437C381DF82E}">
      <dgm:prSet phldrT="[Text]" custT="1"/>
      <dgm:spPr/>
      <dgm:t>
        <a:bodyPr/>
        <a:lstStyle/>
        <a:p>
          <a:r>
            <a:rPr lang="id-ID" sz="1600" b="1" dirty="0">
              <a:latin typeface="Arial" pitchFamily="34" charset="0"/>
              <a:cs typeface="Arial" pitchFamily="34" charset="0"/>
            </a:rPr>
            <a:t>Menetapkan</a:t>
          </a:r>
        </a:p>
      </dgm:t>
    </dgm:pt>
    <dgm:pt modelId="{24A88BC4-84ED-4235-89A9-3DCC4CBE75FA}" type="parTrans" cxnId="{1655C5C2-DC39-4F4B-8338-F621C23E8758}">
      <dgm:prSet/>
      <dgm:spPr/>
      <dgm:t>
        <a:bodyPr/>
        <a:lstStyle/>
        <a:p>
          <a:endParaRPr lang="id-ID" sz="1600">
            <a:latin typeface="Arial" pitchFamily="34" charset="0"/>
            <a:cs typeface="Arial" pitchFamily="34" charset="0"/>
          </a:endParaRPr>
        </a:p>
      </dgm:t>
    </dgm:pt>
    <dgm:pt modelId="{3D0860E4-F609-42C4-A93C-259D1FC9E188}" type="sibTrans" cxnId="{1655C5C2-DC39-4F4B-8338-F621C23E8758}">
      <dgm:prSet/>
      <dgm:spPr/>
      <dgm:t>
        <a:bodyPr/>
        <a:lstStyle/>
        <a:p>
          <a:endParaRPr lang="id-ID" sz="1600">
            <a:latin typeface="Arial" pitchFamily="34" charset="0"/>
            <a:cs typeface="Arial" pitchFamily="34" charset="0"/>
          </a:endParaRPr>
        </a:p>
      </dgm:t>
    </dgm:pt>
    <dgm:pt modelId="{D9266230-407B-4054-90A1-E8333AF13B6A}">
      <dgm:prSet phldrT="[Text]" custT="1"/>
      <dgm:spPr/>
      <dgm:t>
        <a:bodyPr/>
        <a:lstStyle/>
        <a:p>
          <a:r>
            <a:rPr lang="id-ID" sz="1400" b="1" dirty="0">
              <a:latin typeface="Arial" pitchFamily="34" charset="0"/>
              <a:cs typeface="Arial" pitchFamily="34" charset="0"/>
            </a:rPr>
            <a:t>Melaksanakan</a:t>
          </a:r>
        </a:p>
      </dgm:t>
    </dgm:pt>
    <dgm:pt modelId="{8B47B2C2-8F92-43AE-808D-A5032EC053F6}" type="parTrans" cxnId="{32DF311F-26F1-48F4-8FAF-0F851E06DD6B}">
      <dgm:prSet/>
      <dgm:spPr/>
      <dgm:t>
        <a:bodyPr/>
        <a:lstStyle/>
        <a:p>
          <a:endParaRPr lang="id-ID" sz="1600">
            <a:latin typeface="Arial" pitchFamily="34" charset="0"/>
            <a:cs typeface="Arial" pitchFamily="34" charset="0"/>
          </a:endParaRPr>
        </a:p>
      </dgm:t>
    </dgm:pt>
    <dgm:pt modelId="{7402AB08-8FD5-4286-B70E-9DBFABA2DB2B}" type="sibTrans" cxnId="{32DF311F-26F1-48F4-8FAF-0F851E06DD6B}">
      <dgm:prSet/>
      <dgm:spPr/>
      <dgm:t>
        <a:bodyPr/>
        <a:lstStyle/>
        <a:p>
          <a:endParaRPr lang="id-ID" sz="1600">
            <a:latin typeface="Arial" pitchFamily="34" charset="0"/>
            <a:cs typeface="Arial" pitchFamily="34" charset="0"/>
          </a:endParaRPr>
        </a:p>
      </dgm:t>
    </dgm:pt>
    <dgm:pt modelId="{25EA1152-96AB-4A4B-97BF-D208273B843D}">
      <dgm:prSet phldrT="[Text]" custT="1"/>
      <dgm:spPr/>
      <dgm:t>
        <a:bodyPr/>
        <a:lstStyle/>
        <a:p>
          <a:r>
            <a:rPr lang="id-ID" sz="1200" b="1" dirty="0">
              <a:latin typeface="Arial" pitchFamily="34" charset="0"/>
              <a:cs typeface="Arial" pitchFamily="34" charset="0"/>
            </a:rPr>
            <a:t>Mempertahankan</a:t>
          </a:r>
        </a:p>
      </dgm:t>
    </dgm:pt>
    <dgm:pt modelId="{8E93C6AB-33A5-427A-9B11-EB7A8747B0BC}" type="parTrans" cxnId="{9B1E9A06-D866-4D6F-9EDA-86172B101334}">
      <dgm:prSet/>
      <dgm:spPr/>
      <dgm:t>
        <a:bodyPr/>
        <a:lstStyle/>
        <a:p>
          <a:endParaRPr lang="id-ID" sz="1600">
            <a:latin typeface="Arial" pitchFamily="34" charset="0"/>
            <a:cs typeface="Arial" pitchFamily="34" charset="0"/>
          </a:endParaRPr>
        </a:p>
      </dgm:t>
    </dgm:pt>
    <dgm:pt modelId="{3B9073F2-1861-4D8E-A03E-F16095B975A0}" type="sibTrans" cxnId="{9B1E9A06-D866-4D6F-9EDA-86172B101334}">
      <dgm:prSet/>
      <dgm:spPr/>
      <dgm:t>
        <a:bodyPr/>
        <a:lstStyle/>
        <a:p>
          <a:endParaRPr lang="id-ID" sz="1600">
            <a:latin typeface="Arial" pitchFamily="34" charset="0"/>
            <a:cs typeface="Arial" pitchFamily="34" charset="0"/>
          </a:endParaRPr>
        </a:p>
      </dgm:t>
    </dgm:pt>
    <dgm:pt modelId="{4D1BAD26-D440-4970-BEB6-1A7B2DCA315C}">
      <dgm:prSet phldrT="[Text]" custT="1"/>
      <dgm:spPr/>
      <dgm:t>
        <a:bodyPr/>
        <a:lstStyle/>
        <a:p>
          <a:r>
            <a:rPr lang="id-ID" sz="1400" b="1" dirty="0">
              <a:latin typeface="Arial" pitchFamily="34" charset="0"/>
              <a:cs typeface="Arial" pitchFamily="34" charset="0"/>
            </a:rPr>
            <a:t>Perbaikan berkelanjutan</a:t>
          </a:r>
        </a:p>
      </dgm:t>
    </dgm:pt>
    <dgm:pt modelId="{46859474-7D33-4C08-8E10-C645F609EB39}" type="parTrans" cxnId="{BDEAF677-8F8F-47B7-9D90-956DED2E9776}">
      <dgm:prSet/>
      <dgm:spPr/>
      <dgm:t>
        <a:bodyPr/>
        <a:lstStyle/>
        <a:p>
          <a:endParaRPr lang="id-ID" sz="1600">
            <a:latin typeface="Arial" pitchFamily="34" charset="0"/>
            <a:cs typeface="Arial" pitchFamily="34" charset="0"/>
          </a:endParaRPr>
        </a:p>
      </dgm:t>
    </dgm:pt>
    <dgm:pt modelId="{02F5D3F1-6938-4081-9EAA-1813400250DA}" type="sibTrans" cxnId="{BDEAF677-8F8F-47B7-9D90-956DED2E9776}">
      <dgm:prSet/>
      <dgm:spPr/>
      <dgm:t>
        <a:bodyPr/>
        <a:lstStyle/>
        <a:p>
          <a:endParaRPr lang="id-ID" sz="1600">
            <a:latin typeface="Arial" pitchFamily="34" charset="0"/>
            <a:cs typeface="Arial" pitchFamily="34" charset="0"/>
          </a:endParaRPr>
        </a:p>
      </dgm:t>
    </dgm:pt>
    <dgm:pt modelId="{5FE34DE3-852A-4F9A-9A01-60182B1959CD}" type="pres">
      <dgm:prSet presAssocID="{A7BAFC5D-9D01-4565-B05C-13634ED47796}" presName="Name0" presStyleCnt="0">
        <dgm:presLayoutVars>
          <dgm:dir/>
          <dgm:resizeHandles val="exact"/>
        </dgm:presLayoutVars>
      </dgm:prSet>
      <dgm:spPr/>
    </dgm:pt>
    <dgm:pt modelId="{2B72BE84-DDCC-4836-BD08-30F04BDDE4B7}" type="pres">
      <dgm:prSet presAssocID="{94D98C4D-FBD7-4C18-BAE0-437C381DF82E}" presName="parTxOnly" presStyleLbl="node1" presStyleIdx="0" presStyleCnt="4">
        <dgm:presLayoutVars>
          <dgm:bulletEnabled val="1"/>
        </dgm:presLayoutVars>
      </dgm:prSet>
      <dgm:spPr/>
      <dgm:t>
        <a:bodyPr/>
        <a:lstStyle/>
        <a:p>
          <a:endParaRPr lang="id-ID"/>
        </a:p>
      </dgm:t>
    </dgm:pt>
    <dgm:pt modelId="{2BF1BA83-8A8F-4EAE-81F3-F8565807EF8D}" type="pres">
      <dgm:prSet presAssocID="{3D0860E4-F609-42C4-A93C-259D1FC9E188}" presName="parSpace" presStyleCnt="0"/>
      <dgm:spPr/>
    </dgm:pt>
    <dgm:pt modelId="{435B3956-3B67-41EF-A02E-E73B28EFA746}" type="pres">
      <dgm:prSet presAssocID="{D9266230-407B-4054-90A1-E8333AF13B6A}" presName="parTxOnly" presStyleLbl="node1" presStyleIdx="1" presStyleCnt="4">
        <dgm:presLayoutVars>
          <dgm:bulletEnabled val="1"/>
        </dgm:presLayoutVars>
      </dgm:prSet>
      <dgm:spPr/>
      <dgm:t>
        <a:bodyPr/>
        <a:lstStyle/>
        <a:p>
          <a:endParaRPr lang="id-ID"/>
        </a:p>
      </dgm:t>
    </dgm:pt>
    <dgm:pt modelId="{7DA7CB2A-945F-4263-9C92-53772BE2CE39}" type="pres">
      <dgm:prSet presAssocID="{7402AB08-8FD5-4286-B70E-9DBFABA2DB2B}" presName="parSpace" presStyleCnt="0"/>
      <dgm:spPr/>
    </dgm:pt>
    <dgm:pt modelId="{0BF62EC0-142A-4F60-A6BE-21EAB95A2AC4}" type="pres">
      <dgm:prSet presAssocID="{25EA1152-96AB-4A4B-97BF-D208273B843D}" presName="parTxOnly" presStyleLbl="node1" presStyleIdx="2" presStyleCnt="4">
        <dgm:presLayoutVars>
          <dgm:bulletEnabled val="1"/>
        </dgm:presLayoutVars>
      </dgm:prSet>
      <dgm:spPr/>
      <dgm:t>
        <a:bodyPr/>
        <a:lstStyle/>
        <a:p>
          <a:endParaRPr lang="id-ID"/>
        </a:p>
      </dgm:t>
    </dgm:pt>
    <dgm:pt modelId="{8390D869-E939-4B8B-A3F3-CEFC367B8403}" type="pres">
      <dgm:prSet presAssocID="{3B9073F2-1861-4D8E-A03E-F16095B975A0}" presName="parSpace" presStyleCnt="0"/>
      <dgm:spPr/>
    </dgm:pt>
    <dgm:pt modelId="{D20C67F1-BC0C-493A-99BE-5FC6646EEE48}" type="pres">
      <dgm:prSet presAssocID="{4D1BAD26-D440-4970-BEB6-1A7B2DCA315C}" presName="parTxOnly" presStyleLbl="node1" presStyleIdx="3" presStyleCnt="4">
        <dgm:presLayoutVars>
          <dgm:bulletEnabled val="1"/>
        </dgm:presLayoutVars>
      </dgm:prSet>
      <dgm:spPr/>
      <dgm:t>
        <a:bodyPr/>
        <a:lstStyle/>
        <a:p>
          <a:endParaRPr lang="id-ID"/>
        </a:p>
      </dgm:t>
    </dgm:pt>
  </dgm:ptLst>
  <dgm:cxnLst>
    <dgm:cxn modelId="{9B1E9A06-D866-4D6F-9EDA-86172B101334}" srcId="{A7BAFC5D-9D01-4565-B05C-13634ED47796}" destId="{25EA1152-96AB-4A4B-97BF-D208273B843D}" srcOrd="2" destOrd="0" parTransId="{8E93C6AB-33A5-427A-9B11-EB7A8747B0BC}" sibTransId="{3B9073F2-1861-4D8E-A03E-F16095B975A0}"/>
    <dgm:cxn modelId="{1655C5C2-DC39-4F4B-8338-F621C23E8758}" srcId="{A7BAFC5D-9D01-4565-B05C-13634ED47796}" destId="{94D98C4D-FBD7-4C18-BAE0-437C381DF82E}" srcOrd="0" destOrd="0" parTransId="{24A88BC4-84ED-4235-89A9-3DCC4CBE75FA}" sibTransId="{3D0860E4-F609-42C4-A93C-259D1FC9E188}"/>
    <dgm:cxn modelId="{D13A2A71-382D-4EE6-AA0D-A98E08209602}" type="presOf" srcId="{D9266230-407B-4054-90A1-E8333AF13B6A}" destId="{435B3956-3B67-41EF-A02E-E73B28EFA746}" srcOrd="0" destOrd="0" presId="urn:microsoft.com/office/officeart/2005/8/layout/hChevron3"/>
    <dgm:cxn modelId="{6D937C9C-B656-414A-AC75-8FFC21816DE0}" type="presOf" srcId="{94D98C4D-FBD7-4C18-BAE0-437C381DF82E}" destId="{2B72BE84-DDCC-4836-BD08-30F04BDDE4B7}" srcOrd="0" destOrd="0" presId="urn:microsoft.com/office/officeart/2005/8/layout/hChevron3"/>
    <dgm:cxn modelId="{294032CA-0556-4D35-AC11-CE2B9D5C4730}" type="presOf" srcId="{25EA1152-96AB-4A4B-97BF-D208273B843D}" destId="{0BF62EC0-142A-4F60-A6BE-21EAB95A2AC4}" srcOrd="0" destOrd="0" presId="urn:microsoft.com/office/officeart/2005/8/layout/hChevron3"/>
    <dgm:cxn modelId="{160F5979-A859-4C0A-895D-635D15DADFE0}" type="presOf" srcId="{4D1BAD26-D440-4970-BEB6-1A7B2DCA315C}" destId="{D20C67F1-BC0C-493A-99BE-5FC6646EEE48}" srcOrd="0" destOrd="0" presId="urn:microsoft.com/office/officeart/2005/8/layout/hChevron3"/>
    <dgm:cxn modelId="{32DF311F-26F1-48F4-8FAF-0F851E06DD6B}" srcId="{A7BAFC5D-9D01-4565-B05C-13634ED47796}" destId="{D9266230-407B-4054-90A1-E8333AF13B6A}" srcOrd="1" destOrd="0" parTransId="{8B47B2C2-8F92-43AE-808D-A5032EC053F6}" sibTransId="{7402AB08-8FD5-4286-B70E-9DBFABA2DB2B}"/>
    <dgm:cxn modelId="{BDEAF677-8F8F-47B7-9D90-956DED2E9776}" srcId="{A7BAFC5D-9D01-4565-B05C-13634ED47796}" destId="{4D1BAD26-D440-4970-BEB6-1A7B2DCA315C}" srcOrd="3" destOrd="0" parTransId="{46859474-7D33-4C08-8E10-C645F609EB39}" sibTransId="{02F5D3F1-6938-4081-9EAA-1813400250DA}"/>
    <dgm:cxn modelId="{0F0C46C1-D7BC-486A-90A8-1A5E900F59A4}" type="presOf" srcId="{A7BAFC5D-9D01-4565-B05C-13634ED47796}" destId="{5FE34DE3-852A-4F9A-9A01-60182B1959CD}" srcOrd="0" destOrd="0" presId="urn:microsoft.com/office/officeart/2005/8/layout/hChevron3"/>
    <dgm:cxn modelId="{55486EF2-FDA6-478B-94A1-78B1B5FB8294}" type="presParOf" srcId="{5FE34DE3-852A-4F9A-9A01-60182B1959CD}" destId="{2B72BE84-DDCC-4836-BD08-30F04BDDE4B7}" srcOrd="0" destOrd="0" presId="urn:microsoft.com/office/officeart/2005/8/layout/hChevron3"/>
    <dgm:cxn modelId="{90E3B2B4-5735-4480-9C58-F96C11F7EE03}" type="presParOf" srcId="{5FE34DE3-852A-4F9A-9A01-60182B1959CD}" destId="{2BF1BA83-8A8F-4EAE-81F3-F8565807EF8D}" srcOrd="1" destOrd="0" presId="urn:microsoft.com/office/officeart/2005/8/layout/hChevron3"/>
    <dgm:cxn modelId="{5CC617EC-694E-46B3-81CD-F311A9C67A5E}" type="presParOf" srcId="{5FE34DE3-852A-4F9A-9A01-60182B1959CD}" destId="{435B3956-3B67-41EF-A02E-E73B28EFA746}" srcOrd="2" destOrd="0" presId="urn:microsoft.com/office/officeart/2005/8/layout/hChevron3"/>
    <dgm:cxn modelId="{19D32AC2-EFDE-4647-B8E0-4E680D7FDBBB}" type="presParOf" srcId="{5FE34DE3-852A-4F9A-9A01-60182B1959CD}" destId="{7DA7CB2A-945F-4263-9C92-53772BE2CE39}" srcOrd="3" destOrd="0" presId="urn:microsoft.com/office/officeart/2005/8/layout/hChevron3"/>
    <dgm:cxn modelId="{8D313EF2-6035-4852-B2F6-637754C67EBD}" type="presParOf" srcId="{5FE34DE3-852A-4F9A-9A01-60182B1959CD}" destId="{0BF62EC0-142A-4F60-A6BE-21EAB95A2AC4}" srcOrd="4" destOrd="0" presId="urn:microsoft.com/office/officeart/2005/8/layout/hChevron3"/>
    <dgm:cxn modelId="{5543343B-ACC4-4755-8D4E-832BC2253154}" type="presParOf" srcId="{5FE34DE3-852A-4F9A-9A01-60182B1959CD}" destId="{8390D869-E939-4B8B-A3F3-CEFC367B8403}" srcOrd="5" destOrd="0" presId="urn:microsoft.com/office/officeart/2005/8/layout/hChevron3"/>
    <dgm:cxn modelId="{E0ACCEC0-E6DE-40EC-A65D-09C5D0D073F1}" type="presParOf" srcId="{5FE34DE3-852A-4F9A-9A01-60182B1959CD}" destId="{D20C67F1-BC0C-493A-99BE-5FC6646EEE48}" srcOrd="6" destOrd="0" presId="urn:microsoft.com/office/officeart/2005/8/layout/hChevro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50D3E9-2430-4785-B9D1-30219086ED6E}" type="doc">
      <dgm:prSet loTypeId="urn:microsoft.com/office/officeart/2005/8/layout/process1" loCatId="process" qsTypeId="urn:microsoft.com/office/officeart/2005/8/quickstyle/simple1" qsCatId="simple" csTypeId="urn:microsoft.com/office/officeart/2005/8/colors/accent0_1" csCatId="mainScheme" phldr="1"/>
      <dgm:spPr/>
    </dgm:pt>
    <dgm:pt modelId="{0A090790-D450-479D-867B-C9D65AF33418}">
      <dgm:prSet phldrT="[Text]"/>
      <dgm:spPr/>
      <dgm:t>
        <a:bodyPr/>
        <a:lstStyle/>
        <a:p>
          <a:r>
            <a:rPr lang="id-ID" dirty="0">
              <a:latin typeface="Arial" pitchFamily="34" charset="0"/>
              <a:cs typeface="Arial" pitchFamily="34" charset="0"/>
            </a:rPr>
            <a:t>Determining knowledge management policy and preparing for its implementation </a:t>
          </a:r>
        </a:p>
      </dgm:t>
    </dgm:pt>
    <dgm:pt modelId="{93D724B1-6A98-491D-8E3C-64ED773C3513}" type="parTrans" cxnId="{1E52E101-94D1-45E9-BC29-59385288EEFC}">
      <dgm:prSet/>
      <dgm:spPr/>
      <dgm:t>
        <a:bodyPr/>
        <a:lstStyle/>
        <a:p>
          <a:endParaRPr lang="id-ID">
            <a:latin typeface="Arial" pitchFamily="34" charset="0"/>
            <a:cs typeface="Arial" pitchFamily="34" charset="0"/>
          </a:endParaRPr>
        </a:p>
      </dgm:t>
    </dgm:pt>
    <dgm:pt modelId="{AB22A44D-43D0-45E2-9F98-5C6CBFAF19CF}" type="sibTrans" cxnId="{1E52E101-94D1-45E9-BC29-59385288EEFC}">
      <dgm:prSet/>
      <dgm:spPr/>
      <dgm:t>
        <a:bodyPr/>
        <a:lstStyle/>
        <a:p>
          <a:endParaRPr lang="id-ID">
            <a:latin typeface="Arial" pitchFamily="34" charset="0"/>
            <a:cs typeface="Arial" pitchFamily="34" charset="0"/>
          </a:endParaRPr>
        </a:p>
      </dgm:t>
    </dgm:pt>
    <dgm:pt modelId="{75CFA547-3D9F-4C31-BFD3-87448CC3F974}">
      <dgm:prSet phldrT="[Text]" custT="1"/>
      <dgm:spPr/>
      <dgm:t>
        <a:bodyPr/>
        <a:lstStyle/>
        <a:p>
          <a:r>
            <a:rPr lang="id-ID" sz="1400" dirty="0">
              <a:latin typeface="Arial" pitchFamily="34" charset="0"/>
              <a:cs typeface="Arial" pitchFamily="34" charset="0"/>
            </a:rPr>
            <a:t>Design of knowledge management system </a:t>
          </a:r>
        </a:p>
      </dgm:t>
    </dgm:pt>
    <dgm:pt modelId="{9F32A749-B43E-4009-9F4E-622A9CA0497F}" type="parTrans" cxnId="{7606AF60-2031-40F9-A5A5-37339AF9C6E4}">
      <dgm:prSet/>
      <dgm:spPr/>
      <dgm:t>
        <a:bodyPr/>
        <a:lstStyle/>
        <a:p>
          <a:endParaRPr lang="id-ID">
            <a:latin typeface="Arial" pitchFamily="34" charset="0"/>
            <a:cs typeface="Arial" pitchFamily="34" charset="0"/>
          </a:endParaRPr>
        </a:p>
      </dgm:t>
    </dgm:pt>
    <dgm:pt modelId="{AD15CFBF-AE27-4BD2-8A22-744D6BC01B61}" type="sibTrans" cxnId="{7606AF60-2031-40F9-A5A5-37339AF9C6E4}">
      <dgm:prSet/>
      <dgm:spPr/>
      <dgm:t>
        <a:bodyPr/>
        <a:lstStyle/>
        <a:p>
          <a:endParaRPr lang="id-ID">
            <a:latin typeface="Arial" pitchFamily="34" charset="0"/>
            <a:cs typeface="Arial" pitchFamily="34" charset="0"/>
          </a:endParaRPr>
        </a:p>
      </dgm:t>
    </dgm:pt>
    <dgm:pt modelId="{D84B46D7-A928-4BD3-A2C3-00B4745EA753}">
      <dgm:prSet phldrT="[Text]"/>
      <dgm:spPr/>
      <dgm:t>
        <a:bodyPr/>
        <a:lstStyle/>
        <a:p>
          <a:r>
            <a:rPr lang="id-ID" dirty="0">
              <a:latin typeface="Arial" pitchFamily="34" charset="0"/>
              <a:cs typeface="Arial" pitchFamily="34" charset="0"/>
            </a:rPr>
            <a:t>Design and implementation of knowledge management solutions</a:t>
          </a:r>
        </a:p>
      </dgm:t>
    </dgm:pt>
    <dgm:pt modelId="{35660755-40ED-43EC-8B5E-32CB7C886DB2}" type="parTrans" cxnId="{FEF0247A-6E9E-457F-8499-C31F0CA59B7C}">
      <dgm:prSet/>
      <dgm:spPr/>
      <dgm:t>
        <a:bodyPr/>
        <a:lstStyle/>
        <a:p>
          <a:endParaRPr lang="id-ID">
            <a:latin typeface="Arial" pitchFamily="34" charset="0"/>
            <a:cs typeface="Arial" pitchFamily="34" charset="0"/>
          </a:endParaRPr>
        </a:p>
      </dgm:t>
    </dgm:pt>
    <dgm:pt modelId="{1F7F31E7-61C4-464F-8414-272B355D9601}" type="sibTrans" cxnId="{FEF0247A-6E9E-457F-8499-C31F0CA59B7C}">
      <dgm:prSet/>
      <dgm:spPr/>
      <dgm:t>
        <a:bodyPr/>
        <a:lstStyle/>
        <a:p>
          <a:endParaRPr lang="id-ID">
            <a:latin typeface="Arial" pitchFamily="34" charset="0"/>
            <a:cs typeface="Arial" pitchFamily="34" charset="0"/>
          </a:endParaRPr>
        </a:p>
      </dgm:t>
    </dgm:pt>
    <dgm:pt modelId="{A831A8D2-B943-4880-A228-EB6EAB9BEF01}">
      <dgm:prSet phldrT="[Text]" custT="1"/>
      <dgm:spPr/>
      <dgm:t>
        <a:bodyPr/>
        <a:lstStyle/>
        <a:p>
          <a:r>
            <a:rPr lang="id-ID" sz="1400" dirty="0">
              <a:latin typeface="Arial" pitchFamily="34" charset="0"/>
              <a:cs typeface="Arial" pitchFamily="34" charset="0"/>
            </a:rPr>
            <a:t> Measurement and evaluation</a:t>
          </a:r>
        </a:p>
      </dgm:t>
    </dgm:pt>
    <dgm:pt modelId="{4C8A091B-91A8-40A5-A600-34512E8F8F7A}" type="parTrans" cxnId="{F7ED845D-4BA6-4AC6-B336-9D9D4B4B958B}">
      <dgm:prSet/>
      <dgm:spPr/>
      <dgm:t>
        <a:bodyPr/>
        <a:lstStyle/>
        <a:p>
          <a:endParaRPr lang="id-ID">
            <a:latin typeface="Arial" pitchFamily="34" charset="0"/>
            <a:cs typeface="Arial" pitchFamily="34" charset="0"/>
          </a:endParaRPr>
        </a:p>
      </dgm:t>
    </dgm:pt>
    <dgm:pt modelId="{D7C70193-D69B-4C97-AA37-6435C60A4985}" type="sibTrans" cxnId="{F7ED845D-4BA6-4AC6-B336-9D9D4B4B958B}">
      <dgm:prSet/>
      <dgm:spPr/>
      <dgm:t>
        <a:bodyPr/>
        <a:lstStyle/>
        <a:p>
          <a:endParaRPr lang="id-ID">
            <a:latin typeface="Arial" pitchFamily="34" charset="0"/>
            <a:cs typeface="Arial" pitchFamily="34" charset="0"/>
          </a:endParaRPr>
        </a:p>
      </dgm:t>
    </dgm:pt>
    <dgm:pt modelId="{9C7699E2-D085-4C1B-8DA0-17FB997D0126}">
      <dgm:prSet phldrT="[Text]" custT="1"/>
      <dgm:spPr/>
      <dgm:t>
        <a:bodyPr/>
        <a:lstStyle/>
        <a:p>
          <a:r>
            <a:rPr lang="id-ID" sz="1500" dirty="0">
              <a:latin typeface="Arial" pitchFamily="34" charset="0"/>
              <a:cs typeface="Arial" pitchFamily="34" charset="0"/>
            </a:rPr>
            <a:t>Lessons learned and constant improvement</a:t>
          </a:r>
        </a:p>
      </dgm:t>
    </dgm:pt>
    <dgm:pt modelId="{AEC01935-9F52-40E1-866D-5FD404F323C9}" type="parTrans" cxnId="{133BA854-80AE-4A3E-9ECA-F6327784101D}">
      <dgm:prSet/>
      <dgm:spPr/>
      <dgm:t>
        <a:bodyPr/>
        <a:lstStyle/>
        <a:p>
          <a:endParaRPr lang="id-ID">
            <a:latin typeface="Arial" pitchFamily="34" charset="0"/>
            <a:cs typeface="Arial" pitchFamily="34" charset="0"/>
          </a:endParaRPr>
        </a:p>
      </dgm:t>
    </dgm:pt>
    <dgm:pt modelId="{09C123ED-6297-4E5F-8DD8-8091171DE1A2}" type="sibTrans" cxnId="{133BA854-80AE-4A3E-9ECA-F6327784101D}">
      <dgm:prSet/>
      <dgm:spPr/>
      <dgm:t>
        <a:bodyPr/>
        <a:lstStyle/>
        <a:p>
          <a:endParaRPr lang="id-ID">
            <a:latin typeface="Arial" pitchFamily="34" charset="0"/>
            <a:cs typeface="Arial" pitchFamily="34" charset="0"/>
          </a:endParaRPr>
        </a:p>
      </dgm:t>
    </dgm:pt>
    <dgm:pt modelId="{8820801F-6CA1-48F1-AC6C-6F4E68F57BF9}" type="pres">
      <dgm:prSet presAssocID="{AA50D3E9-2430-4785-B9D1-30219086ED6E}" presName="Name0" presStyleCnt="0">
        <dgm:presLayoutVars>
          <dgm:dir/>
          <dgm:resizeHandles val="exact"/>
        </dgm:presLayoutVars>
      </dgm:prSet>
      <dgm:spPr/>
    </dgm:pt>
    <dgm:pt modelId="{18414C1C-FE61-40AB-A0AE-04D26B4924F1}" type="pres">
      <dgm:prSet presAssocID="{0A090790-D450-479D-867B-C9D65AF33418}" presName="node" presStyleLbl="node1" presStyleIdx="0" presStyleCnt="5">
        <dgm:presLayoutVars>
          <dgm:bulletEnabled val="1"/>
        </dgm:presLayoutVars>
      </dgm:prSet>
      <dgm:spPr/>
      <dgm:t>
        <a:bodyPr/>
        <a:lstStyle/>
        <a:p>
          <a:endParaRPr lang="id-ID"/>
        </a:p>
      </dgm:t>
    </dgm:pt>
    <dgm:pt modelId="{6097B55E-D339-479A-96AF-05FACD6BC3CE}" type="pres">
      <dgm:prSet presAssocID="{AB22A44D-43D0-45E2-9F98-5C6CBFAF19CF}" presName="sibTrans" presStyleLbl="sibTrans2D1" presStyleIdx="0" presStyleCnt="4"/>
      <dgm:spPr/>
      <dgm:t>
        <a:bodyPr/>
        <a:lstStyle/>
        <a:p>
          <a:endParaRPr lang="id-ID"/>
        </a:p>
      </dgm:t>
    </dgm:pt>
    <dgm:pt modelId="{64C07A0A-50DD-4347-B790-8D6F372E87D9}" type="pres">
      <dgm:prSet presAssocID="{AB22A44D-43D0-45E2-9F98-5C6CBFAF19CF}" presName="connectorText" presStyleLbl="sibTrans2D1" presStyleIdx="0" presStyleCnt="4"/>
      <dgm:spPr/>
      <dgm:t>
        <a:bodyPr/>
        <a:lstStyle/>
        <a:p>
          <a:endParaRPr lang="id-ID"/>
        </a:p>
      </dgm:t>
    </dgm:pt>
    <dgm:pt modelId="{396D974C-93AD-4F3B-8F19-2378194A3F6F}" type="pres">
      <dgm:prSet presAssocID="{75CFA547-3D9F-4C31-BFD3-87448CC3F974}" presName="node" presStyleLbl="node1" presStyleIdx="1" presStyleCnt="5">
        <dgm:presLayoutVars>
          <dgm:bulletEnabled val="1"/>
        </dgm:presLayoutVars>
      </dgm:prSet>
      <dgm:spPr/>
      <dgm:t>
        <a:bodyPr/>
        <a:lstStyle/>
        <a:p>
          <a:endParaRPr lang="id-ID"/>
        </a:p>
      </dgm:t>
    </dgm:pt>
    <dgm:pt modelId="{8BAC20D3-7D39-474F-B29B-FB0341B08B22}" type="pres">
      <dgm:prSet presAssocID="{AD15CFBF-AE27-4BD2-8A22-744D6BC01B61}" presName="sibTrans" presStyleLbl="sibTrans2D1" presStyleIdx="1" presStyleCnt="4"/>
      <dgm:spPr/>
      <dgm:t>
        <a:bodyPr/>
        <a:lstStyle/>
        <a:p>
          <a:endParaRPr lang="id-ID"/>
        </a:p>
      </dgm:t>
    </dgm:pt>
    <dgm:pt modelId="{DE485B04-4562-4A9B-9D08-F3CFEC481290}" type="pres">
      <dgm:prSet presAssocID="{AD15CFBF-AE27-4BD2-8A22-744D6BC01B61}" presName="connectorText" presStyleLbl="sibTrans2D1" presStyleIdx="1" presStyleCnt="4"/>
      <dgm:spPr/>
      <dgm:t>
        <a:bodyPr/>
        <a:lstStyle/>
        <a:p>
          <a:endParaRPr lang="id-ID"/>
        </a:p>
      </dgm:t>
    </dgm:pt>
    <dgm:pt modelId="{E834B917-883A-4E7E-A1E4-F93512A1984A}" type="pres">
      <dgm:prSet presAssocID="{D84B46D7-A928-4BD3-A2C3-00B4745EA753}" presName="node" presStyleLbl="node1" presStyleIdx="2" presStyleCnt="5">
        <dgm:presLayoutVars>
          <dgm:bulletEnabled val="1"/>
        </dgm:presLayoutVars>
      </dgm:prSet>
      <dgm:spPr/>
      <dgm:t>
        <a:bodyPr/>
        <a:lstStyle/>
        <a:p>
          <a:endParaRPr lang="id-ID"/>
        </a:p>
      </dgm:t>
    </dgm:pt>
    <dgm:pt modelId="{BDBD5DC2-0D53-4369-BFDB-373AD2C67E01}" type="pres">
      <dgm:prSet presAssocID="{1F7F31E7-61C4-464F-8414-272B355D9601}" presName="sibTrans" presStyleLbl="sibTrans2D1" presStyleIdx="2" presStyleCnt="4"/>
      <dgm:spPr/>
      <dgm:t>
        <a:bodyPr/>
        <a:lstStyle/>
        <a:p>
          <a:endParaRPr lang="id-ID"/>
        </a:p>
      </dgm:t>
    </dgm:pt>
    <dgm:pt modelId="{61F66B62-1C69-414C-AD9B-E2EF0400B952}" type="pres">
      <dgm:prSet presAssocID="{1F7F31E7-61C4-464F-8414-272B355D9601}" presName="connectorText" presStyleLbl="sibTrans2D1" presStyleIdx="2" presStyleCnt="4"/>
      <dgm:spPr/>
      <dgm:t>
        <a:bodyPr/>
        <a:lstStyle/>
        <a:p>
          <a:endParaRPr lang="id-ID"/>
        </a:p>
      </dgm:t>
    </dgm:pt>
    <dgm:pt modelId="{462DA460-3ACC-4756-81A6-E3E14BAF0A9B}" type="pres">
      <dgm:prSet presAssocID="{A831A8D2-B943-4880-A228-EB6EAB9BEF01}" presName="node" presStyleLbl="node1" presStyleIdx="3" presStyleCnt="5">
        <dgm:presLayoutVars>
          <dgm:bulletEnabled val="1"/>
        </dgm:presLayoutVars>
      </dgm:prSet>
      <dgm:spPr/>
      <dgm:t>
        <a:bodyPr/>
        <a:lstStyle/>
        <a:p>
          <a:endParaRPr lang="id-ID"/>
        </a:p>
      </dgm:t>
    </dgm:pt>
    <dgm:pt modelId="{A3660439-31F1-4C84-8B7E-2E0B60018823}" type="pres">
      <dgm:prSet presAssocID="{D7C70193-D69B-4C97-AA37-6435C60A4985}" presName="sibTrans" presStyleLbl="sibTrans2D1" presStyleIdx="3" presStyleCnt="4"/>
      <dgm:spPr/>
      <dgm:t>
        <a:bodyPr/>
        <a:lstStyle/>
        <a:p>
          <a:endParaRPr lang="id-ID"/>
        </a:p>
      </dgm:t>
    </dgm:pt>
    <dgm:pt modelId="{28E077E9-3C84-4C13-B380-BD07A4601CA2}" type="pres">
      <dgm:prSet presAssocID="{D7C70193-D69B-4C97-AA37-6435C60A4985}" presName="connectorText" presStyleLbl="sibTrans2D1" presStyleIdx="3" presStyleCnt="4"/>
      <dgm:spPr/>
      <dgm:t>
        <a:bodyPr/>
        <a:lstStyle/>
        <a:p>
          <a:endParaRPr lang="id-ID"/>
        </a:p>
      </dgm:t>
    </dgm:pt>
    <dgm:pt modelId="{4FE2E3CD-FA95-46A5-A6A3-F10D30D19F2B}" type="pres">
      <dgm:prSet presAssocID="{9C7699E2-D085-4C1B-8DA0-17FB997D0126}" presName="node" presStyleLbl="node1" presStyleIdx="4" presStyleCnt="5">
        <dgm:presLayoutVars>
          <dgm:bulletEnabled val="1"/>
        </dgm:presLayoutVars>
      </dgm:prSet>
      <dgm:spPr/>
      <dgm:t>
        <a:bodyPr/>
        <a:lstStyle/>
        <a:p>
          <a:endParaRPr lang="id-ID"/>
        </a:p>
      </dgm:t>
    </dgm:pt>
  </dgm:ptLst>
  <dgm:cxnLst>
    <dgm:cxn modelId="{AE4A69A4-EEE0-4941-8001-98D187979621}" type="presOf" srcId="{D7C70193-D69B-4C97-AA37-6435C60A4985}" destId="{A3660439-31F1-4C84-8B7E-2E0B60018823}" srcOrd="0" destOrd="0" presId="urn:microsoft.com/office/officeart/2005/8/layout/process1"/>
    <dgm:cxn modelId="{924D0D55-F1D9-4AC1-BAA8-00D79CB187DD}" type="presOf" srcId="{AD15CFBF-AE27-4BD2-8A22-744D6BC01B61}" destId="{DE485B04-4562-4A9B-9D08-F3CFEC481290}" srcOrd="1" destOrd="0" presId="urn:microsoft.com/office/officeart/2005/8/layout/process1"/>
    <dgm:cxn modelId="{D9FDD896-88FF-4AA7-9F9A-6E25C2C4BA9E}" type="presOf" srcId="{A831A8D2-B943-4880-A228-EB6EAB9BEF01}" destId="{462DA460-3ACC-4756-81A6-E3E14BAF0A9B}" srcOrd="0" destOrd="0" presId="urn:microsoft.com/office/officeart/2005/8/layout/process1"/>
    <dgm:cxn modelId="{FEF0247A-6E9E-457F-8499-C31F0CA59B7C}" srcId="{AA50D3E9-2430-4785-B9D1-30219086ED6E}" destId="{D84B46D7-A928-4BD3-A2C3-00B4745EA753}" srcOrd="2" destOrd="0" parTransId="{35660755-40ED-43EC-8B5E-32CB7C886DB2}" sibTransId="{1F7F31E7-61C4-464F-8414-272B355D9601}"/>
    <dgm:cxn modelId="{C71B8AD1-A8E8-41EC-A5CE-1364F7FD5158}" type="presOf" srcId="{AB22A44D-43D0-45E2-9F98-5C6CBFAF19CF}" destId="{64C07A0A-50DD-4347-B790-8D6F372E87D9}" srcOrd="1" destOrd="0" presId="urn:microsoft.com/office/officeart/2005/8/layout/process1"/>
    <dgm:cxn modelId="{DFC6CC6A-A752-4B3F-91F8-4F6E8969B21A}" type="presOf" srcId="{AD15CFBF-AE27-4BD2-8A22-744D6BC01B61}" destId="{8BAC20D3-7D39-474F-B29B-FB0341B08B22}" srcOrd="0" destOrd="0" presId="urn:microsoft.com/office/officeart/2005/8/layout/process1"/>
    <dgm:cxn modelId="{133BA854-80AE-4A3E-9ECA-F6327784101D}" srcId="{AA50D3E9-2430-4785-B9D1-30219086ED6E}" destId="{9C7699E2-D085-4C1B-8DA0-17FB997D0126}" srcOrd="4" destOrd="0" parTransId="{AEC01935-9F52-40E1-866D-5FD404F323C9}" sibTransId="{09C123ED-6297-4E5F-8DD8-8091171DE1A2}"/>
    <dgm:cxn modelId="{BBEB460B-9FF8-453B-8506-0A0B27EF6D58}" type="presOf" srcId="{9C7699E2-D085-4C1B-8DA0-17FB997D0126}" destId="{4FE2E3CD-FA95-46A5-A6A3-F10D30D19F2B}" srcOrd="0" destOrd="0" presId="urn:microsoft.com/office/officeart/2005/8/layout/process1"/>
    <dgm:cxn modelId="{0C9DDFBC-E6E9-42FE-B18C-0401B30C746F}" type="presOf" srcId="{75CFA547-3D9F-4C31-BFD3-87448CC3F974}" destId="{396D974C-93AD-4F3B-8F19-2378194A3F6F}" srcOrd="0" destOrd="0" presId="urn:microsoft.com/office/officeart/2005/8/layout/process1"/>
    <dgm:cxn modelId="{1E52E101-94D1-45E9-BC29-59385288EEFC}" srcId="{AA50D3E9-2430-4785-B9D1-30219086ED6E}" destId="{0A090790-D450-479D-867B-C9D65AF33418}" srcOrd="0" destOrd="0" parTransId="{93D724B1-6A98-491D-8E3C-64ED773C3513}" sibTransId="{AB22A44D-43D0-45E2-9F98-5C6CBFAF19CF}"/>
    <dgm:cxn modelId="{5C021332-0C68-4A64-8A5F-E9A17E618EDD}" type="presOf" srcId="{1F7F31E7-61C4-464F-8414-272B355D9601}" destId="{61F66B62-1C69-414C-AD9B-E2EF0400B952}" srcOrd="1" destOrd="0" presId="urn:microsoft.com/office/officeart/2005/8/layout/process1"/>
    <dgm:cxn modelId="{CE98A136-F0EB-466C-80B3-9B6E846CC3C1}" type="presOf" srcId="{0A090790-D450-479D-867B-C9D65AF33418}" destId="{18414C1C-FE61-40AB-A0AE-04D26B4924F1}" srcOrd="0" destOrd="0" presId="urn:microsoft.com/office/officeart/2005/8/layout/process1"/>
    <dgm:cxn modelId="{7606AF60-2031-40F9-A5A5-37339AF9C6E4}" srcId="{AA50D3E9-2430-4785-B9D1-30219086ED6E}" destId="{75CFA547-3D9F-4C31-BFD3-87448CC3F974}" srcOrd="1" destOrd="0" parTransId="{9F32A749-B43E-4009-9F4E-622A9CA0497F}" sibTransId="{AD15CFBF-AE27-4BD2-8A22-744D6BC01B61}"/>
    <dgm:cxn modelId="{EAEADDC7-46B5-4C31-B987-AB1CBECFA111}" type="presOf" srcId="{1F7F31E7-61C4-464F-8414-272B355D9601}" destId="{BDBD5DC2-0D53-4369-BFDB-373AD2C67E01}" srcOrd="0" destOrd="0" presId="urn:microsoft.com/office/officeart/2005/8/layout/process1"/>
    <dgm:cxn modelId="{6D8003DB-40B2-4E18-90C6-B0E25D5040B8}" type="presOf" srcId="{AB22A44D-43D0-45E2-9F98-5C6CBFAF19CF}" destId="{6097B55E-D339-479A-96AF-05FACD6BC3CE}" srcOrd="0" destOrd="0" presId="urn:microsoft.com/office/officeart/2005/8/layout/process1"/>
    <dgm:cxn modelId="{6FEF75CF-245F-45EB-A01A-DEB5A9042754}" type="presOf" srcId="{D84B46D7-A928-4BD3-A2C3-00B4745EA753}" destId="{E834B917-883A-4E7E-A1E4-F93512A1984A}" srcOrd="0" destOrd="0" presId="urn:microsoft.com/office/officeart/2005/8/layout/process1"/>
    <dgm:cxn modelId="{4C923ACC-8271-4381-ADBB-6FEDDAFFDBA8}" type="presOf" srcId="{AA50D3E9-2430-4785-B9D1-30219086ED6E}" destId="{8820801F-6CA1-48F1-AC6C-6F4E68F57BF9}" srcOrd="0" destOrd="0" presId="urn:microsoft.com/office/officeart/2005/8/layout/process1"/>
    <dgm:cxn modelId="{F7ED845D-4BA6-4AC6-B336-9D9D4B4B958B}" srcId="{AA50D3E9-2430-4785-B9D1-30219086ED6E}" destId="{A831A8D2-B943-4880-A228-EB6EAB9BEF01}" srcOrd="3" destOrd="0" parTransId="{4C8A091B-91A8-40A5-A600-34512E8F8F7A}" sibTransId="{D7C70193-D69B-4C97-AA37-6435C60A4985}"/>
    <dgm:cxn modelId="{B951F6D6-3E0E-49DA-9627-C9D73A626484}" type="presOf" srcId="{D7C70193-D69B-4C97-AA37-6435C60A4985}" destId="{28E077E9-3C84-4C13-B380-BD07A4601CA2}" srcOrd="1" destOrd="0" presId="urn:microsoft.com/office/officeart/2005/8/layout/process1"/>
    <dgm:cxn modelId="{5518D774-6A24-4BF7-9556-530630A49AFC}" type="presParOf" srcId="{8820801F-6CA1-48F1-AC6C-6F4E68F57BF9}" destId="{18414C1C-FE61-40AB-A0AE-04D26B4924F1}" srcOrd="0" destOrd="0" presId="urn:microsoft.com/office/officeart/2005/8/layout/process1"/>
    <dgm:cxn modelId="{A836E2E1-4339-47D2-BB54-F4E9BA4A3105}" type="presParOf" srcId="{8820801F-6CA1-48F1-AC6C-6F4E68F57BF9}" destId="{6097B55E-D339-479A-96AF-05FACD6BC3CE}" srcOrd="1" destOrd="0" presId="urn:microsoft.com/office/officeart/2005/8/layout/process1"/>
    <dgm:cxn modelId="{F12E0C93-971E-467B-ADED-2974459FD856}" type="presParOf" srcId="{6097B55E-D339-479A-96AF-05FACD6BC3CE}" destId="{64C07A0A-50DD-4347-B790-8D6F372E87D9}" srcOrd="0" destOrd="0" presId="urn:microsoft.com/office/officeart/2005/8/layout/process1"/>
    <dgm:cxn modelId="{9142E103-8646-482E-8A22-F7881A1D23A2}" type="presParOf" srcId="{8820801F-6CA1-48F1-AC6C-6F4E68F57BF9}" destId="{396D974C-93AD-4F3B-8F19-2378194A3F6F}" srcOrd="2" destOrd="0" presId="urn:microsoft.com/office/officeart/2005/8/layout/process1"/>
    <dgm:cxn modelId="{6E50DB44-79E5-4C01-B1A1-B0DF6B743321}" type="presParOf" srcId="{8820801F-6CA1-48F1-AC6C-6F4E68F57BF9}" destId="{8BAC20D3-7D39-474F-B29B-FB0341B08B22}" srcOrd="3" destOrd="0" presId="urn:microsoft.com/office/officeart/2005/8/layout/process1"/>
    <dgm:cxn modelId="{B3B4A029-B649-4BF6-9B25-2281E6A3E2C3}" type="presParOf" srcId="{8BAC20D3-7D39-474F-B29B-FB0341B08B22}" destId="{DE485B04-4562-4A9B-9D08-F3CFEC481290}" srcOrd="0" destOrd="0" presId="urn:microsoft.com/office/officeart/2005/8/layout/process1"/>
    <dgm:cxn modelId="{0F9D4750-D81D-4901-9213-7680B201B229}" type="presParOf" srcId="{8820801F-6CA1-48F1-AC6C-6F4E68F57BF9}" destId="{E834B917-883A-4E7E-A1E4-F93512A1984A}" srcOrd="4" destOrd="0" presId="urn:microsoft.com/office/officeart/2005/8/layout/process1"/>
    <dgm:cxn modelId="{3778D1BD-3491-4C12-A7B0-A5F9BF2D483F}" type="presParOf" srcId="{8820801F-6CA1-48F1-AC6C-6F4E68F57BF9}" destId="{BDBD5DC2-0D53-4369-BFDB-373AD2C67E01}" srcOrd="5" destOrd="0" presId="urn:microsoft.com/office/officeart/2005/8/layout/process1"/>
    <dgm:cxn modelId="{736C558F-7036-4916-A69F-3A4F96003083}" type="presParOf" srcId="{BDBD5DC2-0D53-4369-BFDB-373AD2C67E01}" destId="{61F66B62-1C69-414C-AD9B-E2EF0400B952}" srcOrd="0" destOrd="0" presId="urn:microsoft.com/office/officeart/2005/8/layout/process1"/>
    <dgm:cxn modelId="{9B518EC9-6A8C-4F66-9391-92BC5286232C}" type="presParOf" srcId="{8820801F-6CA1-48F1-AC6C-6F4E68F57BF9}" destId="{462DA460-3ACC-4756-81A6-E3E14BAF0A9B}" srcOrd="6" destOrd="0" presId="urn:microsoft.com/office/officeart/2005/8/layout/process1"/>
    <dgm:cxn modelId="{E9F3FE42-6487-40F8-90A9-BB4C749D10DB}" type="presParOf" srcId="{8820801F-6CA1-48F1-AC6C-6F4E68F57BF9}" destId="{A3660439-31F1-4C84-8B7E-2E0B60018823}" srcOrd="7" destOrd="0" presId="urn:microsoft.com/office/officeart/2005/8/layout/process1"/>
    <dgm:cxn modelId="{2A30974A-2A7E-40A4-BD96-BE690EF436A5}" type="presParOf" srcId="{A3660439-31F1-4C84-8B7E-2E0B60018823}" destId="{28E077E9-3C84-4C13-B380-BD07A4601CA2}" srcOrd="0" destOrd="0" presId="urn:microsoft.com/office/officeart/2005/8/layout/process1"/>
    <dgm:cxn modelId="{00D97CEA-1E37-47B4-8241-9E5C82346F5B}" type="presParOf" srcId="{8820801F-6CA1-48F1-AC6C-6F4E68F57BF9}" destId="{4FE2E3CD-FA95-46A5-A6A3-F10D30D19F2B}" srcOrd="8"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0C12F1-6193-4095-96DD-D959C7E17666}"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en-AU"/>
        </a:p>
      </dgm:t>
    </dgm:pt>
    <dgm:pt modelId="{9AE0F127-B10D-4964-884D-6B7E0D15CA0D}">
      <dgm:prSet phldrT="[Text]" custT="1"/>
      <dgm:spPr/>
      <dgm:t>
        <a:bodyPr/>
        <a:lstStyle/>
        <a:p>
          <a:r>
            <a:rPr lang="en-AU" sz="1600" dirty="0" err="1">
              <a:latin typeface="Arial" pitchFamily="34" charset="0"/>
              <a:cs typeface="Arial" pitchFamily="34" charset="0"/>
            </a:rPr>
            <a:t>kontrol</a:t>
          </a:r>
          <a:r>
            <a:rPr lang="en-AU" sz="1600" dirty="0">
              <a:latin typeface="Arial" pitchFamily="34" charset="0"/>
              <a:cs typeface="Arial" pitchFamily="34" charset="0"/>
            </a:rPr>
            <a:t>, </a:t>
          </a:r>
          <a:r>
            <a:rPr lang="en-AU" sz="1600" dirty="0" err="1">
              <a:latin typeface="Arial" pitchFamily="34" charset="0"/>
              <a:cs typeface="Arial" pitchFamily="34" charset="0"/>
            </a:rPr>
            <a:t>memperbaiki</a:t>
          </a:r>
          <a:r>
            <a:rPr lang="en-AU" sz="1600" dirty="0">
              <a:latin typeface="Arial" pitchFamily="34" charset="0"/>
              <a:cs typeface="Arial" pitchFamily="34" charset="0"/>
            </a:rPr>
            <a:t> &amp; </a:t>
          </a:r>
          <a:r>
            <a:rPr lang="en-AU" sz="1600" dirty="0" err="1">
              <a:latin typeface="Arial" pitchFamily="34" charset="0"/>
              <a:cs typeface="Arial" pitchFamily="34" charset="0"/>
            </a:rPr>
            <a:t>konsekuensi</a:t>
          </a:r>
          <a:endParaRPr lang="en-AU" sz="1600" dirty="0">
            <a:latin typeface="Arial" pitchFamily="34" charset="0"/>
            <a:cs typeface="Arial" pitchFamily="34" charset="0"/>
          </a:endParaRPr>
        </a:p>
      </dgm:t>
    </dgm:pt>
    <dgm:pt modelId="{B801ABAF-AA47-4DC0-ADD8-F210CF72C0D8}" type="parTrans" cxnId="{223C09F4-6371-4B38-9406-AF117C2EB450}">
      <dgm:prSet/>
      <dgm:spPr/>
      <dgm:t>
        <a:bodyPr/>
        <a:lstStyle/>
        <a:p>
          <a:endParaRPr lang="en-AU">
            <a:latin typeface="Arial" pitchFamily="34" charset="0"/>
            <a:cs typeface="Arial" pitchFamily="34" charset="0"/>
          </a:endParaRPr>
        </a:p>
      </dgm:t>
    </dgm:pt>
    <dgm:pt modelId="{8E2A57A1-9DF2-436E-B53B-67EAA77E755F}" type="sibTrans" cxnId="{223C09F4-6371-4B38-9406-AF117C2EB450}">
      <dgm:prSet/>
      <dgm:spPr/>
      <dgm:t>
        <a:bodyPr/>
        <a:lstStyle/>
        <a:p>
          <a:endParaRPr lang="en-AU">
            <a:latin typeface="Arial" pitchFamily="34" charset="0"/>
            <a:cs typeface="Arial" pitchFamily="34" charset="0"/>
          </a:endParaRPr>
        </a:p>
      </dgm:t>
    </dgm:pt>
    <dgm:pt modelId="{D341597F-A59D-4684-946D-F947D957D775}">
      <dgm:prSet phldrT="[Text]" custT="1"/>
      <dgm:spPr/>
      <dgm:t>
        <a:bodyPr/>
        <a:lstStyle/>
        <a:p>
          <a:r>
            <a:rPr lang="en-AU" sz="1800" dirty="0" err="1">
              <a:latin typeface="Arial" pitchFamily="34" charset="0"/>
              <a:cs typeface="Arial" pitchFamily="34" charset="0"/>
            </a:rPr>
            <a:t>evaluasi</a:t>
          </a:r>
          <a:r>
            <a:rPr lang="en-AU" sz="1800" dirty="0">
              <a:latin typeface="Arial" pitchFamily="34" charset="0"/>
              <a:cs typeface="Arial" pitchFamily="34" charset="0"/>
            </a:rPr>
            <a:t> </a:t>
          </a:r>
          <a:r>
            <a:rPr lang="en-AU" sz="1800" dirty="0" err="1">
              <a:latin typeface="Arial" pitchFamily="34" charset="0"/>
              <a:cs typeface="Arial" pitchFamily="34" charset="0"/>
            </a:rPr>
            <a:t>kebutuhan</a:t>
          </a:r>
          <a:r>
            <a:rPr lang="en-AU" sz="1800" dirty="0">
              <a:latin typeface="Arial" pitchFamily="34" charset="0"/>
              <a:cs typeface="Arial" pitchFamily="34" charset="0"/>
            </a:rPr>
            <a:t> </a:t>
          </a:r>
          <a:r>
            <a:rPr lang="en-AU" sz="1800" dirty="0" err="1">
              <a:latin typeface="Arial" pitchFamily="34" charset="0"/>
              <a:cs typeface="Arial" pitchFamily="34" charset="0"/>
            </a:rPr>
            <a:t>tindakan</a:t>
          </a:r>
          <a:endParaRPr lang="en-AU" sz="1800" dirty="0">
            <a:latin typeface="Arial" pitchFamily="34" charset="0"/>
            <a:cs typeface="Arial" pitchFamily="34" charset="0"/>
          </a:endParaRPr>
        </a:p>
      </dgm:t>
    </dgm:pt>
    <dgm:pt modelId="{83719B8A-FAC1-4B14-9D92-C6AE331B8E22}" type="parTrans" cxnId="{D3228077-E9F3-4312-A2D4-6331D5DEBF7B}">
      <dgm:prSet/>
      <dgm:spPr/>
      <dgm:t>
        <a:bodyPr/>
        <a:lstStyle/>
        <a:p>
          <a:endParaRPr lang="en-AU">
            <a:latin typeface="Arial" pitchFamily="34" charset="0"/>
            <a:cs typeface="Arial" pitchFamily="34" charset="0"/>
          </a:endParaRPr>
        </a:p>
      </dgm:t>
    </dgm:pt>
    <dgm:pt modelId="{C5C472D2-458B-4B9E-AE97-CBB073C5B0E4}" type="sibTrans" cxnId="{D3228077-E9F3-4312-A2D4-6331D5DEBF7B}">
      <dgm:prSet/>
      <dgm:spPr/>
      <dgm:t>
        <a:bodyPr/>
        <a:lstStyle/>
        <a:p>
          <a:endParaRPr lang="en-AU">
            <a:latin typeface="Arial" pitchFamily="34" charset="0"/>
            <a:cs typeface="Arial" pitchFamily="34" charset="0"/>
          </a:endParaRPr>
        </a:p>
      </dgm:t>
    </dgm:pt>
    <dgm:pt modelId="{6FBD34C5-0E5E-4030-BAD2-FF4408B93A94}">
      <dgm:prSet phldrT="[Text]" custT="1"/>
      <dgm:spPr/>
      <dgm:t>
        <a:bodyPr/>
        <a:lstStyle/>
        <a:p>
          <a:r>
            <a:rPr lang="en-AU" sz="1800">
              <a:latin typeface="Arial" pitchFamily="34" charset="0"/>
              <a:cs typeface="Arial" pitchFamily="34" charset="0"/>
            </a:rPr>
            <a:t>Melaksanakan tindakan</a:t>
          </a:r>
          <a:endParaRPr lang="en-AU" sz="1800" dirty="0">
            <a:latin typeface="Arial" pitchFamily="34" charset="0"/>
            <a:cs typeface="Arial" pitchFamily="34" charset="0"/>
          </a:endParaRPr>
        </a:p>
      </dgm:t>
    </dgm:pt>
    <dgm:pt modelId="{25EB08BA-3063-43C7-8481-48AF808A3B2B}" type="parTrans" cxnId="{87A5C482-DFC1-46EF-ADFA-5C9A13A566C8}">
      <dgm:prSet/>
      <dgm:spPr/>
      <dgm:t>
        <a:bodyPr/>
        <a:lstStyle/>
        <a:p>
          <a:endParaRPr lang="en-AU">
            <a:latin typeface="Arial" pitchFamily="34" charset="0"/>
            <a:cs typeface="Arial" pitchFamily="34" charset="0"/>
          </a:endParaRPr>
        </a:p>
      </dgm:t>
    </dgm:pt>
    <dgm:pt modelId="{48B9505E-D9F8-42B9-93AB-50FC789DE2E6}" type="sibTrans" cxnId="{87A5C482-DFC1-46EF-ADFA-5C9A13A566C8}">
      <dgm:prSet/>
      <dgm:spPr/>
      <dgm:t>
        <a:bodyPr/>
        <a:lstStyle/>
        <a:p>
          <a:endParaRPr lang="en-AU">
            <a:latin typeface="Arial" pitchFamily="34" charset="0"/>
            <a:cs typeface="Arial" pitchFamily="34" charset="0"/>
          </a:endParaRPr>
        </a:p>
      </dgm:t>
    </dgm:pt>
    <dgm:pt modelId="{BEF9D805-A4BF-48F5-AE37-0D3E71450ED9}">
      <dgm:prSet phldrT="[Text]" custT="1"/>
      <dgm:spPr/>
      <dgm:t>
        <a:bodyPr/>
        <a:lstStyle/>
        <a:p>
          <a:r>
            <a:rPr lang="en-AU" sz="1800">
              <a:latin typeface="Arial" pitchFamily="34" charset="0"/>
              <a:cs typeface="Arial" pitchFamily="34" charset="0"/>
            </a:rPr>
            <a:t>Meninjau efektivitas</a:t>
          </a:r>
          <a:endParaRPr lang="en-AU" sz="1800" dirty="0">
            <a:latin typeface="Arial" pitchFamily="34" charset="0"/>
            <a:cs typeface="Arial" pitchFamily="34" charset="0"/>
          </a:endParaRPr>
        </a:p>
      </dgm:t>
    </dgm:pt>
    <dgm:pt modelId="{65036A9A-DF57-4B63-AA52-D70712C08718}" type="parTrans" cxnId="{5A5BFB7A-3B72-4A86-8FEE-EA84D75560BA}">
      <dgm:prSet/>
      <dgm:spPr/>
      <dgm:t>
        <a:bodyPr/>
        <a:lstStyle/>
        <a:p>
          <a:endParaRPr lang="en-AU">
            <a:latin typeface="Arial" pitchFamily="34" charset="0"/>
            <a:cs typeface="Arial" pitchFamily="34" charset="0"/>
          </a:endParaRPr>
        </a:p>
      </dgm:t>
    </dgm:pt>
    <dgm:pt modelId="{8DC5771F-B323-4BFA-A5C9-2344F43888A1}" type="sibTrans" cxnId="{5A5BFB7A-3B72-4A86-8FEE-EA84D75560BA}">
      <dgm:prSet/>
      <dgm:spPr/>
      <dgm:t>
        <a:bodyPr/>
        <a:lstStyle/>
        <a:p>
          <a:endParaRPr lang="en-AU">
            <a:latin typeface="Arial" pitchFamily="34" charset="0"/>
            <a:cs typeface="Arial" pitchFamily="34" charset="0"/>
          </a:endParaRPr>
        </a:p>
      </dgm:t>
    </dgm:pt>
    <dgm:pt modelId="{EF853357-4AB8-4B5A-8CE3-7538AD6E4FAB}">
      <dgm:prSet phldrT="[Text]" custT="1"/>
      <dgm:spPr/>
      <dgm:t>
        <a:bodyPr/>
        <a:lstStyle/>
        <a:p>
          <a:r>
            <a:rPr lang="en-AU" sz="1800">
              <a:latin typeface="Arial" pitchFamily="34" charset="0"/>
              <a:cs typeface="Arial" pitchFamily="34" charset="0"/>
            </a:rPr>
            <a:t>Resiko update / peluang</a:t>
          </a:r>
          <a:endParaRPr lang="en-AU" sz="1800" dirty="0">
            <a:latin typeface="Arial" pitchFamily="34" charset="0"/>
            <a:cs typeface="Arial" pitchFamily="34" charset="0"/>
          </a:endParaRPr>
        </a:p>
      </dgm:t>
    </dgm:pt>
    <dgm:pt modelId="{7B73C3A3-EBD0-4E32-8E58-55DCB7E46815}" type="parTrans" cxnId="{846A732A-2E81-4A9E-A854-EFABCECE000C}">
      <dgm:prSet/>
      <dgm:spPr/>
      <dgm:t>
        <a:bodyPr/>
        <a:lstStyle/>
        <a:p>
          <a:endParaRPr lang="en-AU">
            <a:latin typeface="Arial" pitchFamily="34" charset="0"/>
            <a:cs typeface="Arial" pitchFamily="34" charset="0"/>
          </a:endParaRPr>
        </a:p>
      </dgm:t>
    </dgm:pt>
    <dgm:pt modelId="{0E4BEC7F-7073-4CAA-A49E-462E96F53D7D}" type="sibTrans" cxnId="{846A732A-2E81-4A9E-A854-EFABCECE000C}">
      <dgm:prSet/>
      <dgm:spPr/>
      <dgm:t>
        <a:bodyPr/>
        <a:lstStyle/>
        <a:p>
          <a:endParaRPr lang="en-AU">
            <a:latin typeface="Arial" pitchFamily="34" charset="0"/>
            <a:cs typeface="Arial" pitchFamily="34" charset="0"/>
          </a:endParaRPr>
        </a:p>
      </dgm:t>
    </dgm:pt>
    <dgm:pt modelId="{F2C15F9B-CE3A-4A8E-B2C1-824C6388F6EB}">
      <dgm:prSet phldrT="[Text]" custT="1"/>
      <dgm:spPr/>
      <dgm:t>
        <a:bodyPr/>
        <a:lstStyle/>
        <a:p>
          <a:r>
            <a:rPr lang="en-AU" sz="1600">
              <a:latin typeface="Arial" pitchFamily="34" charset="0"/>
              <a:cs typeface="Arial" pitchFamily="34" charset="0"/>
            </a:rPr>
            <a:t>Membuat perubahan SMM jika perlu</a:t>
          </a:r>
          <a:endParaRPr lang="en-AU" sz="1600" dirty="0">
            <a:latin typeface="Arial" pitchFamily="34" charset="0"/>
            <a:cs typeface="Arial" pitchFamily="34" charset="0"/>
          </a:endParaRPr>
        </a:p>
      </dgm:t>
    </dgm:pt>
    <dgm:pt modelId="{31670A2E-35DE-4C7C-8B94-83C9C87E6369}" type="parTrans" cxnId="{69179FDC-C375-4AA0-B38C-965C4857D455}">
      <dgm:prSet/>
      <dgm:spPr/>
      <dgm:t>
        <a:bodyPr/>
        <a:lstStyle/>
        <a:p>
          <a:endParaRPr lang="en-AU">
            <a:latin typeface="Arial" pitchFamily="34" charset="0"/>
            <a:cs typeface="Arial" pitchFamily="34" charset="0"/>
          </a:endParaRPr>
        </a:p>
      </dgm:t>
    </dgm:pt>
    <dgm:pt modelId="{70E3D65F-6D50-4683-9D4E-6178E31831C9}" type="sibTrans" cxnId="{69179FDC-C375-4AA0-B38C-965C4857D455}">
      <dgm:prSet/>
      <dgm:spPr/>
      <dgm:t>
        <a:bodyPr/>
        <a:lstStyle/>
        <a:p>
          <a:endParaRPr lang="en-AU">
            <a:latin typeface="Arial" pitchFamily="34" charset="0"/>
            <a:cs typeface="Arial" pitchFamily="34" charset="0"/>
          </a:endParaRPr>
        </a:p>
      </dgm:t>
    </dgm:pt>
    <dgm:pt modelId="{A619CED9-BE39-4590-8BED-741E5AB3791E}" type="pres">
      <dgm:prSet presAssocID="{6C0C12F1-6193-4095-96DD-D959C7E17666}" presName="diagram" presStyleCnt="0">
        <dgm:presLayoutVars>
          <dgm:dir/>
          <dgm:resizeHandles val="exact"/>
        </dgm:presLayoutVars>
      </dgm:prSet>
      <dgm:spPr/>
      <dgm:t>
        <a:bodyPr/>
        <a:lstStyle/>
        <a:p>
          <a:endParaRPr lang="id-ID"/>
        </a:p>
      </dgm:t>
    </dgm:pt>
    <dgm:pt modelId="{6A3552D0-17DA-460B-97B2-C6265BE42943}" type="pres">
      <dgm:prSet presAssocID="{9AE0F127-B10D-4964-884D-6B7E0D15CA0D}" presName="node" presStyleLbl="node1" presStyleIdx="0" presStyleCnt="6" custLinFactNeighborX="-2684">
        <dgm:presLayoutVars>
          <dgm:bulletEnabled val="1"/>
        </dgm:presLayoutVars>
      </dgm:prSet>
      <dgm:spPr/>
      <dgm:t>
        <a:bodyPr/>
        <a:lstStyle/>
        <a:p>
          <a:endParaRPr lang="id-ID"/>
        </a:p>
      </dgm:t>
    </dgm:pt>
    <dgm:pt modelId="{504677C7-25EB-4904-A714-6A857C22A5C3}" type="pres">
      <dgm:prSet presAssocID="{8E2A57A1-9DF2-436E-B53B-67EAA77E755F}" presName="sibTrans" presStyleLbl="sibTrans2D1" presStyleIdx="0" presStyleCnt="5"/>
      <dgm:spPr/>
      <dgm:t>
        <a:bodyPr/>
        <a:lstStyle/>
        <a:p>
          <a:endParaRPr lang="id-ID"/>
        </a:p>
      </dgm:t>
    </dgm:pt>
    <dgm:pt modelId="{24EA5D3C-6343-4C8C-987A-4BD041A79DC3}" type="pres">
      <dgm:prSet presAssocID="{8E2A57A1-9DF2-436E-B53B-67EAA77E755F}" presName="connectorText" presStyleLbl="sibTrans2D1" presStyleIdx="0" presStyleCnt="5"/>
      <dgm:spPr/>
      <dgm:t>
        <a:bodyPr/>
        <a:lstStyle/>
        <a:p>
          <a:endParaRPr lang="id-ID"/>
        </a:p>
      </dgm:t>
    </dgm:pt>
    <dgm:pt modelId="{B12E25EE-A1FC-488A-B9AC-BEEECCFAE382}" type="pres">
      <dgm:prSet presAssocID="{D341597F-A59D-4684-946D-F947D957D775}" presName="node" presStyleLbl="node1" presStyleIdx="1" presStyleCnt="6" custLinFactNeighborX="-826" custLinFactNeighborY="-2328">
        <dgm:presLayoutVars>
          <dgm:bulletEnabled val="1"/>
        </dgm:presLayoutVars>
      </dgm:prSet>
      <dgm:spPr/>
      <dgm:t>
        <a:bodyPr/>
        <a:lstStyle/>
        <a:p>
          <a:endParaRPr lang="id-ID"/>
        </a:p>
      </dgm:t>
    </dgm:pt>
    <dgm:pt modelId="{418A0D31-6C3A-4520-8221-449FDBA0BD22}" type="pres">
      <dgm:prSet presAssocID="{C5C472D2-458B-4B9E-AE97-CBB073C5B0E4}" presName="sibTrans" presStyleLbl="sibTrans2D1" presStyleIdx="1" presStyleCnt="5" custLinFactNeighborY="-4327"/>
      <dgm:spPr/>
      <dgm:t>
        <a:bodyPr/>
        <a:lstStyle/>
        <a:p>
          <a:endParaRPr lang="id-ID"/>
        </a:p>
      </dgm:t>
    </dgm:pt>
    <dgm:pt modelId="{40177871-20C7-4E9E-915A-A5EF4754C0F0}" type="pres">
      <dgm:prSet presAssocID="{C5C472D2-458B-4B9E-AE97-CBB073C5B0E4}" presName="connectorText" presStyleLbl="sibTrans2D1" presStyleIdx="1" presStyleCnt="5"/>
      <dgm:spPr/>
      <dgm:t>
        <a:bodyPr/>
        <a:lstStyle/>
        <a:p>
          <a:endParaRPr lang="id-ID"/>
        </a:p>
      </dgm:t>
    </dgm:pt>
    <dgm:pt modelId="{1AA1A657-F686-404B-8C31-3F28EC802644}" type="pres">
      <dgm:prSet presAssocID="{6FBD34C5-0E5E-4030-BAD2-FF4408B93A94}" presName="node" presStyleLbl="node1" presStyleIdx="2" presStyleCnt="6" custLinFactNeighborY="-19293">
        <dgm:presLayoutVars>
          <dgm:bulletEnabled val="1"/>
        </dgm:presLayoutVars>
      </dgm:prSet>
      <dgm:spPr/>
      <dgm:t>
        <a:bodyPr/>
        <a:lstStyle/>
        <a:p>
          <a:endParaRPr lang="id-ID"/>
        </a:p>
      </dgm:t>
    </dgm:pt>
    <dgm:pt modelId="{0D3361C4-A5D9-4F13-B6F6-EFE32AF5ECBF}" type="pres">
      <dgm:prSet presAssocID="{48B9505E-D9F8-42B9-93AB-50FC789DE2E6}" presName="sibTrans" presStyleLbl="sibTrans2D1" presStyleIdx="2" presStyleCnt="5"/>
      <dgm:spPr/>
      <dgm:t>
        <a:bodyPr/>
        <a:lstStyle/>
        <a:p>
          <a:endParaRPr lang="id-ID"/>
        </a:p>
      </dgm:t>
    </dgm:pt>
    <dgm:pt modelId="{FE400550-F518-4CD5-A114-A186FE8AC344}" type="pres">
      <dgm:prSet presAssocID="{48B9505E-D9F8-42B9-93AB-50FC789DE2E6}" presName="connectorText" presStyleLbl="sibTrans2D1" presStyleIdx="2" presStyleCnt="5"/>
      <dgm:spPr/>
      <dgm:t>
        <a:bodyPr/>
        <a:lstStyle/>
        <a:p>
          <a:endParaRPr lang="id-ID"/>
        </a:p>
      </dgm:t>
    </dgm:pt>
    <dgm:pt modelId="{A1875CFE-39C3-4889-9B6F-2C744EB59F00}" type="pres">
      <dgm:prSet presAssocID="{BEF9D805-A4BF-48F5-AE37-0D3E71450ED9}" presName="node" presStyleLbl="node1" presStyleIdx="3" presStyleCnt="6" custLinFactNeighborY="-19293">
        <dgm:presLayoutVars>
          <dgm:bulletEnabled val="1"/>
        </dgm:presLayoutVars>
      </dgm:prSet>
      <dgm:spPr/>
      <dgm:t>
        <a:bodyPr/>
        <a:lstStyle/>
        <a:p>
          <a:endParaRPr lang="id-ID"/>
        </a:p>
      </dgm:t>
    </dgm:pt>
    <dgm:pt modelId="{FCFD87E9-BCF5-418A-AF7B-9F375A646FCB}" type="pres">
      <dgm:prSet presAssocID="{8DC5771F-B323-4BFA-A5C9-2344F43888A1}" presName="sibTrans" presStyleLbl="sibTrans2D1" presStyleIdx="3" presStyleCnt="5" custLinFactNeighborY="4616"/>
      <dgm:spPr/>
      <dgm:t>
        <a:bodyPr/>
        <a:lstStyle/>
        <a:p>
          <a:endParaRPr lang="id-ID"/>
        </a:p>
      </dgm:t>
    </dgm:pt>
    <dgm:pt modelId="{38472734-8D81-4631-8E97-C466CCBA1088}" type="pres">
      <dgm:prSet presAssocID="{8DC5771F-B323-4BFA-A5C9-2344F43888A1}" presName="connectorText" presStyleLbl="sibTrans2D1" presStyleIdx="3" presStyleCnt="5"/>
      <dgm:spPr/>
      <dgm:t>
        <a:bodyPr/>
        <a:lstStyle/>
        <a:p>
          <a:endParaRPr lang="id-ID"/>
        </a:p>
      </dgm:t>
    </dgm:pt>
    <dgm:pt modelId="{369BE825-8E7B-4E8A-9F68-A1367FA6ECAF}" type="pres">
      <dgm:prSet presAssocID="{EF853357-4AB8-4B5A-8CE3-7538AD6E4FAB}" presName="node" presStyleLbl="node1" presStyleIdx="4" presStyleCnt="6" custLinFactNeighborX="1406" custLinFactNeighborY="-49645">
        <dgm:presLayoutVars>
          <dgm:bulletEnabled val="1"/>
        </dgm:presLayoutVars>
      </dgm:prSet>
      <dgm:spPr/>
      <dgm:t>
        <a:bodyPr/>
        <a:lstStyle/>
        <a:p>
          <a:endParaRPr lang="id-ID"/>
        </a:p>
      </dgm:t>
    </dgm:pt>
    <dgm:pt modelId="{B14325EE-F4F9-491B-882A-56E42B4D844D}" type="pres">
      <dgm:prSet presAssocID="{0E4BEC7F-7073-4CAA-A49E-462E96F53D7D}" presName="sibTrans" presStyleLbl="sibTrans2D1" presStyleIdx="4" presStyleCnt="5"/>
      <dgm:spPr/>
      <dgm:t>
        <a:bodyPr/>
        <a:lstStyle/>
        <a:p>
          <a:endParaRPr lang="id-ID"/>
        </a:p>
      </dgm:t>
    </dgm:pt>
    <dgm:pt modelId="{17B754C3-0D90-41BE-B2F0-C9142904629E}" type="pres">
      <dgm:prSet presAssocID="{0E4BEC7F-7073-4CAA-A49E-462E96F53D7D}" presName="connectorText" presStyleLbl="sibTrans2D1" presStyleIdx="4" presStyleCnt="5"/>
      <dgm:spPr/>
      <dgm:t>
        <a:bodyPr/>
        <a:lstStyle/>
        <a:p>
          <a:endParaRPr lang="id-ID"/>
        </a:p>
      </dgm:t>
    </dgm:pt>
    <dgm:pt modelId="{558BF0D9-BDB9-4F15-988F-5E9928B7E57B}" type="pres">
      <dgm:prSet presAssocID="{F2C15F9B-CE3A-4A8E-B2C1-824C6388F6EB}" presName="node" presStyleLbl="node1" presStyleIdx="5" presStyleCnt="6" custLinFactNeighborY="-49645">
        <dgm:presLayoutVars>
          <dgm:bulletEnabled val="1"/>
        </dgm:presLayoutVars>
      </dgm:prSet>
      <dgm:spPr/>
      <dgm:t>
        <a:bodyPr/>
        <a:lstStyle/>
        <a:p>
          <a:endParaRPr lang="id-ID"/>
        </a:p>
      </dgm:t>
    </dgm:pt>
  </dgm:ptLst>
  <dgm:cxnLst>
    <dgm:cxn modelId="{B71B7415-7F29-4C22-AE32-8861209514EF}" type="presOf" srcId="{9AE0F127-B10D-4964-884D-6B7E0D15CA0D}" destId="{6A3552D0-17DA-460B-97B2-C6265BE42943}" srcOrd="0" destOrd="0" presId="urn:microsoft.com/office/officeart/2005/8/layout/process5"/>
    <dgm:cxn modelId="{8C562BFE-E7A8-4F64-BEAF-FD59E07590F2}" type="presOf" srcId="{0E4BEC7F-7073-4CAA-A49E-462E96F53D7D}" destId="{17B754C3-0D90-41BE-B2F0-C9142904629E}" srcOrd="1" destOrd="0" presId="urn:microsoft.com/office/officeart/2005/8/layout/process5"/>
    <dgm:cxn modelId="{1DE07882-1263-4D8F-8041-CEDC5DA43F44}" type="presOf" srcId="{6C0C12F1-6193-4095-96DD-D959C7E17666}" destId="{A619CED9-BE39-4590-8BED-741E5AB3791E}" srcOrd="0" destOrd="0" presId="urn:microsoft.com/office/officeart/2005/8/layout/process5"/>
    <dgm:cxn modelId="{87A5C482-DFC1-46EF-ADFA-5C9A13A566C8}" srcId="{6C0C12F1-6193-4095-96DD-D959C7E17666}" destId="{6FBD34C5-0E5E-4030-BAD2-FF4408B93A94}" srcOrd="2" destOrd="0" parTransId="{25EB08BA-3063-43C7-8481-48AF808A3B2B}" sibTransId="{48B9505E-D9F8-42B9-93AB-50FC789DE2E6}"/>
    <dgm:cxn modelId="{870BAA06-2611-4375-B900-173DB49E566C}" type="presOf" srcId="{EF853357-4AB8-4B5A-8CE3-7538AD6E4FAB}" destId="{369BE825-8E7B-4E8A-9F68-A1367FA6ECAF}" srcOrd="0" destOrd="0" presId="urn:microsoft.com/office/officeart/2005/8/layout/process5"/>
    <dgm:cxn modelId="{846A732A-2E81-4A9E-A854-EFABCECE000C}" srcId="{6C0C12F1-6193-4095-96DD-D959C7E17666}" destId="{EF853357-4AB8-4B5A-8CE3-7538AD6E4FAB}" srcOrd="4" destOrd="0" parTransId="{7B73C3A3-EBD0-4E32-8E58-55DCB7E46815}" sibTransId="{0E4BEC7F-7073-4CAA-A49E-462E96F53D7D}"/>
    <dgm:cxn modelId="{661C25F6-7BFB-4FD7-AABF-73D1F843EF4E}" type="presOf" srcId="{0E4BEC7F-7073-4CAA-A49E-462E96F53D7D}" destId="{B14325EE-F4F9-491B-882A-56E42B4D844D}" srcOrd="0" destOrd="0" presId="urn:microsoft.com/office/officeart/2005/8/layout/process5"/>
    <dgm:cxn modelId="{60DFE030-EFC1-49A0-9421-73E7E1F08890}" type="presOf" srcId="{48B9505E-D9F8-42B9-93AB-50FC789DE2E6}" destId="{0D3361C4-A5D9-4F13-B6F6-EFE32AF5ECBF}" srcOrd="0" destOrd="0" presId="urn:microsoft.com/office/officeart/2005/8/layout/process5"/>
    <dgm:cxn modelId="{69179FDC-C375-4AA0-B38C-965C4857D455}" srcId="{6C0C12F1-6193-4095-96DD-D959C7E17666}" destId="{F2C15F9B-CE3A-4A8E-B2C1-824C6388F6EB}" srcOrd="5" destOrd="0" parTransId="{31670A2E-35DE-4C7C-8B94-83C9C87E6369}" sibTransId="{70E3D65F-6D50-4683-9D4E-6178E31831C9}"/>
    <dgm:cxn modelId="{5A5BFB7A-3B72-4A86-8FEE-EA84D75560BA}" srcId="{6C0C12F1-6193-4095-96DD-D959C7E17666}" destId="{BEF9D805-A4BF-48F5-AE37-0D3E71450ED9}" srcOrd="3" destOrd="0" parTransId="{65036A9A-DF57-4B63-AA52-D70712C08718}" sibTransId="{8DC5771F-B323-4BFA-A5C9-2344F43888A1}"/>
    <dgm:cxn modelId="{DD00F1DA-4A62-43BB-92A8-8AE69346070C}" type="presOf" srcId="{8E2A57A1-9DF2-436E-B53B-67EAA77E755F}" destId="{24EA5D3C-6343-4C8C-987A-4BD041A79DC3}" srcOrd="1" destOrd="0" presId="urn:microsoft.com/office/officeart/2005/8/layout/process5"/>
    <dgm:cxn modelId="{D3228077-E9F3-4312-A2D4-6331D5DEBF7B}" srcId="{6C0C12F1-6193-4095-96DD-D959C7E17666}" destId="{D341597F-A59D-4684-946D-F947D957D775}" srcOrd="1" destOrd="0" parTransId="{83719B8A-FAC1-4B14-9D92-C6AE331B8E22}" sibTransId="{C5C472D2-458B-4B9E-AE97-CBB073C5B0E4}"/>
    <dgm:cxn modelId="{86FDC500-C119-4922-B954-8B9E21DF803A}" type="presOf" srcId="{8DC5771F-B323-4BFA-A5C9-2344F43888A1}" destId="{38472734-8D81-4631-8E97-C466CCBA1088}" srcOrd="1" destOrd="0" presId="urn:microsoft.com/office/officeart/2005/8/layout/process5"/>
    <dgm:cxn modelId="{5186252E-7465-461E-8638-F4812DD8E754}" type="presOf" srcId="{8DC5771F-B323-4BFA-A5C9-2344F43888A1}" destId="{FCFD87E9-BCF5-418A-AF7B-9F375A646FCB}" srcOrd="0" destOrd="0" presId="urn:microsoft.com/office/officeart/2005/8/layout/process5"/>
    <dgm:cxn modelId="{A9C0675B-59A9-4745-96C6-1233C6DA7780}" type="presOf" srcId="{D341597F-A59D-4684-946D-F947D957D775}" destId="{B12E25EE-A1FC-488A-B9AC-BEEECCFAE382}" srcOrd="0" destOrd="0" presId="urn:microsoft.com/office/officeart/2005/8/layout/process5"/>
    <dgm:cxn modelId="{51CBC9C6-85F7-4A18-A7B6-E6BAE78B28A7}" type="presOf" srcId="{F2C15F9B-CE3A-4A8E-B2C1-824C6388F6EB}" destId="{558BF0D9-BDB9-4F15-988F-5E9928B7E57B}" srcOrd="0" destOrd="0" presId="urn:microsoft.com/office/officeart/2005/8/layout/process5"/>
    <dgm:cxn modelId="{F382648A-D1C0-4A66-853F-505C9CDD82CB}" type="presOf" srcId="{C5C472D2-458B-4B9E-AE97-CBB073C5B0E4}" destId="{418A0D31-6C3A-4520-8221-449FDBA0BD22}" srcOrd="0" destOrd="0" presId="urn:microsoft.com/office/officeart/2005/8/layout/process5"/>
    <dgm:cxn modelId="{3A7BD9D3-143C-44A5-A5D3-93B0E4014111}" type="presOf" srcId="{BEF9D805-A4BF-48F5-AE37-0D3E71450ED9}" destId="{A1875CFE-39C3-4889-9B6F-2C744EB59F00}" srcOrd="0" destOrd="0" presId="urn:microsoft.com/office/officeart/2005/8/layout/process5"/>
    <dgm:cxn modelId="{223C09F4-6371-4B38-9406-AF117C2EB450}" srcId="{6C0C12F1-6193-4095-96DD-D959C7E17666}" destId="{9AE0F127-B10D-4964-884D-6B7E0D15CA0D}" srcOrd="0" destOrd="0" parTransId="{B801ABAF-AA47-4DC0-ADD8-F210CF72C0D8}" sibTransId="{8E2A57A1-9DF2-436E-B53B-67EAA77E755F}"/>
    <dgm:cxn modelId="{D99626CB-2454-420E-B925-A233EFB6B280}" type="presOf" srcId="{48B9505E-D9F8-42B9-93AB-50FC789DE2E6}" destId="{FE400550-F518-4CD5-A114-A186FE8AC344}" srcOrd="1" destOrd="0" presId="urn:microsoft.com/office/officeart/2005/8/layout/process5"/>
    <dgm:cxn modelId="{7B9C9E9B-6FF5-42E1-90F0-8568C8AAB8A5}" type="presOf" srcId="{8E2A57A1-9DF2-436E-B53B-67EAA77E755F}" destId="{504677C7-25EB-4904-A714-6A857C22A5C3}" srcOrd="0" destOrd="0" presId="urn:microsoft.com/office/officeart/2005/8/layout/process5"/>
    <dgm:cxn modelId="{D44FE49F-4F14-4DF0-BD13-6B93E2715B79}" type="presOf" srcId="{C5C472D2-458B-4B9E-AE97-CBB073C5B0E4}" destId="{40177871-20C7-4E9E-915A-A5EF4754C0F0}" srcOrd="1" destOrd="0" presId="urn:microsoft.com/office/officeart/2005/8/layout/process5"/>
    <dgm:cxn modelId="{09167279-027E-4D03-B9BC-73C94542DFEC}" type="presOf" srcId="{6FBD34C5-0E5E-4030-BAD2-FF4408B93A94}" destId="{1AA1A657-F686-404B-8C31-3F28EC802644}" srcOrd="0" destOrd="0" presId="urn:microsoft.com/office/officeart/2005/8/layout/process5"/>
    <dgm:cxn modelId="{AE4BEB41-10AB-4F09-95AB-47A73B34AF2F}" type="presParOf" srcId="{A619CED9-BE39-4590-8BED-741E5AB3791E}" destId="{6A3552D0-17DA-460B-97B2-C6265BE42943}" srcOrd="0" destOrd="0" presId="urn:microsoft.com/office/officeart/2005/8/layout/process5"/>
    <dgm:cxn modelId="{3B4248D2-FA9B-4110-B40A-FA9608D4205F}" type="presParOf" srcId="{A619CED9-BE39-4590-8BED-741E5AB3791E}" destId="{504677C7-25EB-4904-A714-6A857C22A5C3}" srcOrd="1" destOrd="0" presId="urn:microsoft.com/office/officeart/2005/8/layout/process5"/>
    <dgm:cxn modelId="{C4DFE7CF-2A6B-439A-9B4D-898F9DDBDC9C}" type="presParOf" srcId="{504677C7-25EB-4904-A714-6A857C22A5C3}" destId="{24EA5D3C-6343-4C8C-987A-4BD041A79DC3}" srcOrd="0" destOrd="0" presId="urn:microsoft.com/office/officeart/2005/8/layout/process5"/>
    <dgm:cxn modelId="{3169FF9E-9752-43F2-B14F-762511416F8C}" type="presParOf" srcId="{A619CED9-BE39-4590-8BED-741E5AB3791E}" destId="{B12E25EE-A1FC-488A-B9AC-BEEECCFAE382}" srcOrd="2" destOrd="0" presId="urn:microsoft.com/office/officeart/2005/8/layout/process5"/>
    <dgm:cxn modelId="{CD3ABA23-F252-482F-8459-210E1EF2D7FC}" type="presParOf" srcId="{A619CED9-BE39-4590-8BED-741E5AB3791E}" destId="{418A0D31-6C3A-4520-8221-449FDBA0BD22}" srcOrd="3" destOrd="0" presId="urn:microsoft.com/office/officeart/2005/8/layout/process5"/>
    <dgm:cxn modelId="{7DFA9DCD-5BEF-4DB8-A06A-2E8DED5127B8}" type="presParOf" srcId="{418A0D31-6C3A-4520-8221-449FDBA0BD22}" destId="{40177871-20C7-4E9E-915A-A5EF4754C0F0}" srcOrd="0" destOrd="0" presId="urn:microsoft.com/office/officeart/2005/8/layout/process5"/>
    <dgm:cxn modelId="{7AC02DAD-E6BF-4448-8578-AEE8D87EF8F4}" type="presParOf" srcId="{A619CED9-BE39-4590-8BED-741E5AB3791E}" destId="{1AA1A657-F686-404B-8C31-3F28EC802644}" srcOrd="4" destOrd="0" presId="urn:microsoft.com/office/officeart/2005/8/layout/process5"/>
    <dgm:cxn modelId="{F6B241F3-1FF7-4355-8D75-341B1B682B46}" type="presParOf" srcId="{A619CED9-BE39-4590-8BED-741E5AB3791E}" destId="{0D3361C4-A5D9-4F13-B6F6-EFE32AF5ECBF}" srcOrd="5" destOrd="0" presId="urn:microsoft.com/office/officeart/2005/8/layout/process5"/>
    <dgm:cxn modelId="{60D88D35-EA4D-417E-9589-4AA4EFBB47CD}" type="presParOf" srcId="{0D3361C4-A5D9-4F13-B6F6-EFE32AF5ECBF}" destId="{FE400550-F518-4CD5-A114-A186FE8AC344}" srcOrd="0" destOrd="0" presId="urn:microsoft.com/office/officeart/2005/8/layout/process5"/>
    <dgm:cxn modelId="{EEEF1A5F-4401-4579-8A7C-1BA24A3A1FD1}" type="presParOf" srcId="{A619CED9-BE39-4590-8BED-741E5AB3791E}" destId="{A1875CFE-39C3-4889-9B6F-2C744EB59F00}" srcOrd="6" destOrd="0" presId="urn:microsoft.com/office/officeart/2005/8/layout/process5"/>
    <dgm:cxn modelId="{52BEA797-4E3D-402C-9CDF-30FDB65FE391}" type="presParOf" srcId="{A619CED9-BE39-4590-8BED-741E5AB3791E}" destId="{FCFD87E9-BCF5-418A-AF7B-9F375A646FCB}" srcOrd="7" destOrd="0" presId="urn:microsoft.com/office/officeart/2005/8/layout/process5"/>
    <dgm:cxn modelId="{1F7DECC3-500B-4E7F-8EB8-843EA1B30180}" type="presParOf" srcId="{FCFD87E9-BCF5-418A-AF7B-9F375A646FCB}" destId="{38472734-8D81-4631-8E97-C466CCBA1088}" srcOrd="0" destOrd="0" presId="urn:microsoft.com/office/officeart/2005/8/layout/process5"/>
    <dgm:cxn modelId="{0D748A88-2F3D-40C1-995E-13A7603898DE}" type="presParOf" srcId="{A619CED9-BE39-4590-8BED-741E5AB3791E}" destId="{369BE825-8E7B-4E8A-9F68-A1367FA6ECAF}" srcOrd="8" destOrd="0" presId="urn:microsoft.com/office/officeart/2005/8/layout/process5"/>
    <dgm:cxn modelId="{C65D80DE-83EA-4931-8463-B1A809CCD530}" type="presParOf" srcId="{A619CED9-BE39-4590-8BED-741E5AB3791E}" destId="{B14325EE-F4F9-491B-882A-56E42B4D844D}" srcOrd="9" destOrd="0" presId="urn:microsoft.com/office/officeart/2005/8/layout/process5"/>
    <dgm:cxn modelId="{204BEF2B-4EF0-486B-B992-2DDEBA72D3CD}" type="presParOf" srcId="{B14325EE-F4F9-491B-882A-56E42B4D844D}" destId="{17B754C3-0D90-41BE-B2F0-C9142904629E}" srcOrd="0" destOrd="0" presId="urn:microsoft.com/office/officeart/2005/8/layout/process5"/>
    <dgm:cxn modelId="{5124C81F-183D-4721-925A-57B235432133}" type="presParOf" srcId="{A619CED9-BE39-4590-8BED-741E5AB3791E}" destId="{558BF0D9-BDB9-4F15-988F-5E9928B7E57B}" srcOrd="10"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141B3-DA81-46F1-8D36-1F420C7EF859}">
      <dsp:nvSpPr>
        <dsp:cNvPr id="0" name=""/>
        <dsp:cNvSpPr/>
      </dsp:nvSpPr>
      <dsp:spPr>
        <a:xfrm>
          <a:off x="1688454" y="174439"/>
          <a:ext cx="890736" cy="89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500" kern="1200" dirty="0"/>
            <a:t>Determine (4.3)</a:t>
          </a:r>
        </a:p>
      </dsp:txBody>
      <dsp:txXfrm>
        <a:off x="1688454" y="174439"/>
        <a:ext cx="890736" cy="890736"/>
      </dsp:txXfrm>
    </dsp:sp>
    <dsp:sp modelId="{43B49035-5AC9-4413-96D4-45D2CAFE2075}">
      <dsp:nvSpPr>
        <dsp:cNvPr id="0" name=""/>
        <dsp:cNvSpPr/>
      </dsp:nvSpPr>
      <dsp:spPr>
        <a:xfrm>
          <a:off x="332902" y="-496"/>
          <a:ext cx="2104879" cy="2104879"/>
        </a:xfrm>
        <a:prstGeom prst="circularArrow">
          <a:avLst>
            <a:gd name="adj1" fmla="val 8252"/>
            <a:gd name="adj2" fmla="val 576415"/>
            <a:gd name="adj3" fmla="val 2962493"/>
            <a:gd name="adj4" fmla="val 52635"/>
            <a:gd name="adj5" fmla="val 9627"/>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75C384-CA6B-4674-AA9D-0B1F427342D0}">
      <dsp:nvSpPr>
        <dsp:cNvPr id="0" name=""/>
        <dsp:cNvSpPr/>
      </dsp:nvSpPr>
      <dsp:spPr>
        <a:xfrm>
          <a:off x="939973" y="1470846"/>
          <a:ext cx="890736" cy="890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500" kern="1200" dirty="0"/>
            <a:t>Monitor (9.1)</a:t>
          </a:r>
        </a:p>
      </dsp:txBody>
      <dsp:txXfrm>
        <a:off x="939973" y="1470846"/>
        <a:ext cx="890736" cy="890736"/>
      </dsp:txXfrm>
    </dsp:sp>
    <dsp:sp modelId="{6C386DA2-456B-4B51-80FA-0719BEAF611B}">
      <dsp:nvSpPr>
        <dsp:cNvPr id="0" name=""/>
        <dsp:cNvSpPr/>
      </dsp:nvSpPr>
      <dsp:spPr>
        <a:xfrm>
          <a:off x="332902" y="-496"/>
          <a:ext cx="2104879" cy="2104879"/>
        </a:xfrm>
        <a:prstGeom prst="circularArrow">
          <a:avLst>
            <a:gd name="adj1" fmla="val 8252"/>
            <a:gd name="adj2" fmla="val 576415"/>
            <a:gd name="adj3" fmla="val 10772278"/>
            <a:gd name="adj4" fmla="val 7261092"/>
            <a:gd name="adj5" fmla="val 9627"/>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DF6D26-10FF-4323-9478-01469BF74437}">
      <dsp:nvSpPr>
        <dsp:cNvPr id="0" name=""/>
        <dsp:cNvSpPr/>
      </dsp:nvSpPr>
      <dsp:spPr>
        <a:xfrm>
          <a:off x="164008" y="325031"/>
          <a:ext cx="945703" cy="5895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500" kern="1200" dirty="0"/>
            <a:t>Review       ( 9.3) </a:t>
          </a:r>
        </a:p>
      </dsp:txBody>
      <dsp:txXfrm>
        <a:off x="164008" y="325031"/>
        <a:ext cx="945703" cy="589551"/>
      </dsp:txXfrm>
    </dsp:sp>
    <dsp:sp modelId="{E7C69398-BB78-45D8-B37A-3EEA5836F2F2}">
      <dsp:nvSpPr>
        <dsp:cNvPr id="0" name=""/>
        <dsp:cNvSpPr/>
      </dsp:nvSpPr>
      <dsp:spPr>
        <a:xfrm>
          <a:off x="332902" y="-496"/>
          <a:ext cx="2104879" cy="2104879"/>
        </a:xfrm>
        <a:prstGeom prst="circularArrow">
          <a:avLst>
            <a:gd name="adj1" fmla="val 8252"/>
            <a:gd name="adj2" fmla="val 576415"/>
            <a:gd name="adj3" fmla="val 16855449"/>
            <a:gd name="adj4" fmla="val 14235187"/>
            <a:gd name="adj5" fmla="val 9627"/>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141B3-DA81-46F1-8D36-1F420C7EF859}">
      <dsp:nvSpPr>
        <dsp:cNvPr id="0" name=""/>
        <dsp:cNvSpPr/>
      </dsp:nvSpPr>
      <dsp:spPr>
        <a:xfrm>
          <a:off x="1543754" y="157689"/>
          <a:ext cx="804229" cy="804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t>Determine (4.3)</a:t>
          </a:r>
        </a:p>
      </dsp:txBody>
      <dsp:txXfrm>
        <a:off x="1543754" y="157689"/>
        <a:ext cx="804229" cy="804229"/>
      </dsp:txXfrm>
    </dsp:sp>
    <dsp:sp modelId="{43B49035-5AC9-4413-96D4-45D2CAFE2075}">
      <dsp:nvSpPr>
        <dsp:cNvPr id="0" name=""/>
        <dsp:cNvSpPr/>
      </dsp:nvSpPr>
      <dsp:spPr>
        <a:xfrm>
          <a:off x="319049" y="-471"/>
          <a:ext cx="1901316" cy="1901316"/>
        </a:xfrm>
        <a:prstGeom prst="circularArrow">
          <a:avLst>
            <a:gd name="adj1" fmla="val 8248"/>
            <a:gd name="adj2" fmla="val 576097"/>
            <a:gd name="adj3" fmla="val 2963946"/>
            <a:gd name="adj4" fmla="val 51662"/>
            <a:gd name="adj5" fmla="val 9623"/>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75C384-CA6B-4674-AA9D-0B1F427342D0}">
      <dsp:nvSpPr>
        <dsp:cNvPr id="0" name=""/>
        <dsp:cNvSpPr/>
      </dsp:nvSpPr>
      <dsp:spPr>
        <a:xfrm>
          <a:off x="867592" y="1328836"/>
          <a:ext cx="804229" cy="804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t>Monitor (9.1)</a:t>
          </a:r>
        </a:p>
      </dsp:txBody>
      <dsp:txXfrm>
        <a:off x="867592" y="1328836"/>
        <a:ext cx="804229" cy="804229"/>
      </dsp:txXfrm>
    </dsp:sp>
    <dsp:sp modelId="{6C386DA2-456B-4B51-80FA-0719BEAF611B}">
      <dsp:nvSpPr>
        <dsp:cNvPr id="0" name=""/>
        <dsp:cNvSpPr/>
      </dsp:nvSpPr>
      <dsp:spPr>
        <a:xfrm>
          <a:off x="319049" y="-471"/>
          <a:ext cx="1901316" cy="1901316"/>
        </a:xfrm>
        <a:prstGeom prst="circularArrow">
          <a:avLst>
            <a:gd name="adj1" fmla="val 8248"/>
            <a:gd name="adj2" fmla="val 576097"/>
            <a:gd name="adj3" fmla="val 10773248"/>
            <a:gd name="adj4" fmla="val 7259956"/>
            <a:gd name="adj5" fmla="val 9623"/>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DF6D26-10FF-4323-9478-01469BF74437}">
      <dsp:nvSpPr>
        <dsp:cNvPr id="0" name=""/>
        <dsp:cNvSpPr/>
      </dsp:nvSpPr>
      <dsp:spPr>
        <a:xfrm>
          <a:off x="166615" y="293656"/>
          <a:ext cx="853859" cy="53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t>Review       (9.3) </a:t>
          </a:r>
        </a:p>
      </dsp:txBody>
      <dsp:txXfrm>
        <a:off x="166615" y="293656"/>
        <a:ext cx="853859" cy="532295"/>
      </dsp:txXfrm>
    </dsp:sp>
    <dsp:sp modelId="{E7C69398-BB78-45D8-B37A-3EEA5836F2F2}">
      <dsp:nvSpPr>
        <dsp:cNvPr id="0" name=""/>
        <dsp:cNvSpPr/>
      </dsp:nvSpPr>
      <dsp:spPr>
        <a:xfrm>
          <a:off x="319049" y="-471"/>
          <a:ext cx="1901316" cy="1901316"/>
        </a:xfrm>
        <a:prstGeom prst="circularArrow">
          <a:avLst>
            <a:gd name="adj1" fmla="val 8248"/>
            <a:gd name="adj2" fmla="val 576097"/>
            <a:gd name="adj3" fmla="val 16856806"/>
            <a:gd name="adj4" fmla="val 14233997"/>
            <a:gd name="adj5" fmla="val 9623"/>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2BE84-DDCC-4836-BD08-30F04BDDE4B7}">
      <dsp:nvSpPr>
        <dsp:cNvPr id="0" name=""/>
        <dsp:cNvSpPr/>
      </dsp:nvSpPr>
      <dsp:spPr>
        <a:xfrm>
          <a:off x="2210" y="356607"/>
          <a:ext cx="2217464" cy="886985"/>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id-ID" sz="1600" b="1" kern="1200" dirty="0">
              <a:latin typeface="Arial" pitchFamily="34" charset="0"/>
              <a:cs typeface="Arial" pitchFamily="34" charset="0"/>
            </a:rPr>
            <a:t>Menetapkan</a:t>
          </a:r>
        </a:p>
      </dsp:txBody>
      <dsp:txXfrm>
        <a:off x="2210" y="356607"/>
        <a:ext cx="1995718" cy="886985"/>
      </dsp:txXfrm>
    </dsp:sp>
    <dsp:sp modelId="{435B3956-3B67-41EF-A02E-E73B28EFA746}">
      <dsp:nvSpPr>
        <dsp:cNvPr id="0" name=""/>
        <dsp:cNvSpPr/>
      </dsp:nvSpPr>
      <dsp:spPr>
        <a:xfrm>
          <a:off x="1776181" y="356607"/>
          <a:ext cx="2217464" cy="886985"/>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id-ID" sz="1400" b="1" kern="1200" dirty="0">
              <a:latin typeface="Arial" pitchFamily="34" charset="0"/>
              <a:cs typeface="Arial" pitchFamily="34" charset="0"/>
            </a:rPr>
            <a:t>Melaksanakan</a:t>
          </a:r>
        </a:p>
      </dsp:txBody>
      <dsp:txXfrm>
        <a:off x="2219674" y="356607"/>
        <a:ext cx="1330479" cy="886985"/>
      </dsp:txXfrm>
    </dsp:sp>
    <dsp:sp modelId="{0BF62EC0-142A-4F60-A6BE-21EAB95A2AC4}">
      <dsp:nvSpPr>
        <dsp:cNvPr id="0" name=""/>
        <dsp:cNvSpPr/>
      </dsp:nvSpPr>
      <dsp:spPr>
        <a:xfrm>
          <a:off x="3550153" y="356607"/>
          <a:ext cx="2217464" cy="886985"/>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id-ID" sz="1200" b="1" kern="1200" dirty="0">
              <a:latin typeface="Arial" pitchFamily="34" charset="0"/>
              <a:cs typeface="Arial" pitchFamily="34" charset="0"/>
            </a:rPr>
            <a:t>Mempertahankan</a:t>
          </a:r>
        </a:p>
      </dsp:txBody>
      <dsp:txXfrm>
        <a:off x="3993646" y="356607"/>
        <a:ext cx="1330479" cy="886985"/>
      </dsp:txXfrm>
    </dsp:sp>
    <dsp:sp modelId="{D20C67F1-BC0C-493A-99BE-5FC6646EEE48}">
      <dsp:nvSpPr>
        <dsp:cNvPr id="0" name=""/>
        <dsp:cNvSpPr/>
      </dsp:nvSpPr>
      <dsp:spPr>
        <a:xfrm>
          <a:off x="5324125" y="356607"/>
          <a:ext cx="2217464" cy="886985"/>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id-ID" sz="1400" b="1" kern="1200" dirty="0">
              <a:latin typeface="Arial" pitchFamily="34" charset="0"/>
              <a:cs typeface="Arial" pitchFamily="34" charset="0"/>
            </a:rPr>
            <a:t>Perbaikan berkelanjutan</a:t>
          </a:r>
        </a:p>
      </dsp:txBody>
      <dsp:txXfrm>
        <a:off x="5767618" y="356607"/>
        <a:ext cx="1330479" cy="8869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14C1C-FE61-40AB-A0AE-04D26B4924F1}">
      <dsp:nvSpPr>
        <dsp:cNvPr id="0" name=""/>
        <dsp:cNvSpPr/>
      </dsp:nvSpPr>
      <dsp:spPr>
        <a:xfrm>
          <a:off x="4167" y="268988"/>
          <a:ext cx="1291828" cy="113842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d-ID" sz="1200" kern="1200" dirty="0">
              <a:latin typeface="Arial" pitchFamily="34" charset="0"/>
              <a:cs typeface="Arial" pitchFamily="34" charset="0"/>
            </a:rPr>
            <a:t>Determining knowledge management policy and preparing for its implementation </a:t>
          </a:r>
        </a:p>
      </dsp:txBody>
      <dsp:txXfrm>
        <a:off x="37510" y="302331"/>
        <a:ext cx="1225142" cy="1071737"/>
      </dsp:txXfrm>
    </dsp:sp>
    <dsp:sp modelId="{6097B55E-D339-479A-96AF-05FACD6BC3CE}">
      <dsp:nvSpPr>
        <dsp:cNvPr id="0" name=""/>
        <dsp:cNvSpPr/>
      </dsp:nvSpPr>
      <dsp:spPr>
        <a:xfrm>
          <a:off x="1425178" y="678013"/>
          <a:ext cx="273867" cy="32037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d-ID" sz="1000" kern="1200">
            <a:latin typeface="Arial" pitchFamily="34" charset="0"/>
            <a:cs typeface="Arial" pitchFamily="34" charset="0"/>
          </a:endParaRPr>
        </a:p>
      </dsp:txBody>
      <dsp:txXfrm>
        <a:off x="1425178" y="742088"/>
        <a:ext cx="191707" cy="192223"/>
      </dsp:txXfrm>
    </dsp:sp>
    <dsp:sp modelId="{396D974C-93AD-4F3B-8F19-2378194A3F6F}">
      <dsp:nvSpPr>
        <dsp:cNvPr id="0" name=""/>
        <dsp:cNvSpPr/>
      </dsp:nvSpPr>
      <dsp:spPr>
        <a:xfrm>
          <a:off x="1812726" y="268988"/>
          <a:ext cx="1291828" cy="113842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d-ID" sz="1400" kern="1200" dirty="0">
              <a:latin typeface="Arial" pitchFamily="34" charset="0"/>
              <a:cs typeface="Arial" pitchFamily="34" charset="0"/>
            </a:rPr>
            <a:t>Design of knowledge management system </a:t>
          </a:r>
        </a:p>
      </dsp:txBody>
      <dsp:txXfrm>
        <a:off x="1846069" y="302331"/>
        <a:ext cx="1225142" cy="1071737"/>
      </dsp:txXfrm>
    </dsp:sp>
    <dsp:sp modelId="{8BAC20D3-7D39-474F-B29B-FB0341B08B22}">
      <dsp:nvSpPr>
        <dsp:cNvPr id="0" name=""/>
        <dsp:cNvSpPr/>
      </dsp:nvSpPr>
      <dsp:spPr>
        <a:xfrm>
          <a:off x="3233737" y="678013"/>
          <a:ext cx="273867" cy="32037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d-ID" sz="1000" kern="1200">
            <a:latin typeface="Arial" pitchFamily="34" charset="0"/>
            <a:cs typeface="Arial" pitchFamily="34" charset="0"/>
          </a:endParaRPr>
        </a:p>
      </dsp:txBody>
      <dsp:txXfrm>
        <a:off x="3233737" y="742088"/>
        <a:ext cx="191707" cy="192223"/>
      </dsp:txXfrm>
    </dsp:sp>
    <dsp:sp modelId="{E834B917-883A-4E7E-A1E4-F93512A1984A}">
      <dsp:nvSpPr>
        <dsp:cNvPr id="0" name=""/>
        <dsp:cNvSpPr/>
      </dsp:nvSpPr>
      <dsp:spPr>
        <a:xfrm>
          <a:off x="3621285" y="268988"/>
          <a:ext cx="1291828" cy="113842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d-ID" sz="1200" kern="1200" dirty="0">
              <a:latin typeface="Arial" pitchFamily="34" charset="0"/>
              <a:cs typeface="Arial" pitchFamily="34" charset="0"/>
            </a:rPr>
            <a:t>Design and implementation of knowledge management solutions</a:t>
          </a:r>
        </a:p>
      </dsp:txBody>
      <dsp:txXfrm>
        <a:off x="3654628" y="302331"/>
        <a:ext cx="1225142" cy="1071737"/>
      </dsp:txXfrm>
    </dsp:sp>
    <dsp:sp modelId="{BDBD5DC2-0D53-4369-BFDB-373AD2C67E01}">
      <dsp:nvSpPr>
        <dsp:cNvPr id="0" name=""/>
        <dsp:cNvSpPr/>
      </dsp:nvSpPr>
      <dsp:spPr>
        <a:xfrm>
          <a:off x="5042296" y="678013"/>
          <a:ext cx="273867" cy="32037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d-ID" sz="1000" kern="1200">
            <a:latin typeface="Arial" pitchFamily="34" charset="0"/>
            <a:cs typeface="Arial" pitchFamily="34" charset="0"/>
          </a:endParaRPr>
        </a:p>
      </dsp:txBody>
      <dsp:txXfrm>
        <a:off x="5042296" y="742088"/>
        <a:ext cx="191707" cy="192223"/>
      </dsp:txXfrm>
    </dsp:sp>
    <dsp:sp modelId="{462DA460-3ACC-4756-81A6-E3E14BAF0A9B}">
      <dsp:nvSpPr>
        <dsp:cNvPr id="0" name=""/>
        <dsp:cNvSpPr/>
      </dsp:nvSpPr>
      <dsp:spPr>
        <a:xfrm>
          <a:off x="5429845" y="268988"/>
          <a:ext cx="1291828" cy="113842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d-ID" sz="1400" kern="1200" dirty="0">
              <a:latin typeface="Arial" pitchFamily="34" charset="0"/>
              <a:cs typeface="Arial" pitchFamily="34" charset="0"/>
            </a:rPr>
            <a:t> Measurement and evaluation</a:t>
          </a:r>
        </a:p>
      </dsp:txBody>
      <dsp:txXfrm>
        <a:off x="5463188" y="302331"/>
        <a:ext cx="1225142" cy="1071737"/>
      </dsp:txXfrm>
    </dsp:sp>
    <dsp:sp modelId="{A3660439-31F1-4C84-8B7E-2E0B60018823}">
      <dsp:nvSpPr>
        <dsp:cNvPr id="0" name=""/>
        <dsp:cNvSpPr/>
      </dsp:nvSpPr>
      <dsp:spPr>
        <a:xfrm>
          <a:off x="6850856" y="678013"/>
          <a:ext cx="273867" cy="320373"/>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id-ID" sz="1000" kern="1200">
            <a:latin typeface="Arial" pitchFamily="34" charset="0"/>
            <a:cs typeface="Arial" pitchFamily="34" charset="0"/>
          </a:endParaRPr>
        </a:p>
      </dsp:txBody>
      <dsp:txXfrm>
        <a:off x="6850856" y="742088"/>
        <a:ext cx="191707" cy="192223"/>
      </dsp:txXfrm>
    </dsp:sp>
    <dsp:sp modelId="{4FE2E3CD-FA95-46A5-A6A3-F10D30D19F2B}">
      <dsp:nvSpPr>
        <dsp:cNvPr id="0" name=""/>
        <dsp:cNvSpPr/>
      </dsp:nvSpPr>
      <dsp:spPr>
        <a:xfrm>
          <a:off x="7238404" y="268988"/>
          <a:ext cx="1291828" cy="1138423"/>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d-ID" sz="1500" kern="1200" dirty="0">
              <a:latin typeface="Arial" pitchFamily="34" charset="0"/>
              <a:cs typeface="Arial" pitchFamily="34" charset="0"/>
            </a:rPr>
            <a:t>Lessons learned and constant improvement</a:t>
          </a:r>
        </a:p>
      </dsp:txBody>
      <dsp:txXfrm>
        <a:off x="7271747" y="302331"/>
        <a:ext cx="1225142" cy="10717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552D0-17DA-460B-97B2-C6265BE42943}">
      <dsp:nvSpPr>
        <dsp:cNvPr id="0" name=""/>
        <dsp:cNvSpPr/>
      </dsp:nvSpPr>
      <dsp:spPr>
        <a:xfrm>
          <a:off x="0" y="664170"/>
          <a:ext cx="2201912" cy="132114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dirty="0" err="1">
              <a:latin typeface="Arial" pitchFamily="34" charset="0"/>
              <a:cs typeface="Arial" pitchFamily="34" charset="0"/>
            </a:rPr>
            <a:t>kontrol</a:t>
          </a:r>
          <a:r>
            <a:rPr lang="en-AU" sz="1600" kern="1200" dirty="0">
              <a:latin typeface="Arial" pitchFamily="34" charset="0"/>
              <a:cs typeface="Arial" pitchFamily="34" charset="0"/>
            </a:rPr>
            <a:t>, </a:t>
          </a:r>
          <a:r>
            <a:rPr lang="en-AU" sz="1600" kern="1200" dirty="0" err="1">
              <a:latin typeface="Arial" pitchFamily="34" charset="0"/>
              <a:cs typeface="Arial" pitchFamily="34" charset="0"/>
            </a:rPr>
            <a:t>memperbaiki</a:t>
          </a:r>
          <a:r>
            <a:rPr lang="en-AU" sz="1600" kern="1200" dirty="0">
              <a:latin typeface="Arial" pitchFamily="34" charset="0"/>
              <a:cs typeface="Arial" pitchFamily="34" charset="0"/>
            </a:rPr>
            <a:t> &amp; </a:t>
          </a:r>
          <a:r>
            <a:rPr lang="en-AU" sz="1600" kern="1200" dirty="0" err="1">
              <a:latin typeface="Arial" pitchFamily="34" charset="0"/>
              <a:cs typeface="Arial" pitchFamily="34" charset="0"/>
            </a:rPr>
            <a:t>konsekuensi</a:t>
          </a:r>
          <a:endParaRPr lang="en-AU" sz="1600" kern="1200" dirty="0">
            <a:latin typeface="Arial" pitchFamily="34" charset="0"/>
            <a:cs typeface="Arial" pitchFamily="34" charset="0"/>
          </a:endParaRPr>
        </a:p>
      </dsp:txBody>
      <dsp:txXfrm>
        <a:off x="38695" y="702865"/>
        <a:ext cx="2124522" cy="1243757"/>
      </dsp:txXfrm>
    </dsp:sp>
    <dsp:sp modelId="{504677C7-25EB-4904-A714-6A857C22A5C3}">
      <dsp:nvSpPr>
        <dsp:cNvPr id="0" name=""/>
        <dsp:cNvSpPr/>
      </dsp:nvSpPr>
      <dsp:spPr>
        <a:xfrm rot="21565581">
          <a:off x="2393288" y="1036459"/>
          <a:ext cx="461093" cy="54607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AU" sz="2400" kern="1200">
            <a:latin typeface="Arial" pitchFamily="34" charset="0"/>
            <a:cs typeface="Arial" pitchFamily="34" charset="0"/>
          </a:endParaRPr>
        </a:p>
      </dsp:txBody>
      <dsp:txXfrm>
        <a:off x="2393291" y="1146366"/>
        <a:ext cx="322765" cy="327644"/>
      </dsp:txXfrm>
    </dsp:sp>
    <dsp:sp modelId="{B12E25EE-A1FC-488A-B9AC-BEEECCFAE382}">
      <dsp:nvSpPr>
        <dsp:cNvPr id="0" name=""/>
        <dsp:cNvSpPr/>
      </dsp:nvSpPr>
      <dsp:spPr>
        <a:xfrm>
          <a:off x="3071856" y="633414"/>
          <a:ext cx="2201912" cy="132114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err="1">
              <a:latin typeface="Arial" pitchFamily="34" charset="0"/>
              <a:cs typeface="Arial" pitchFamily="34" charset="0"/>
            </a:rPr>
            <a:t>evaluasi</a:t>
          </a:r>
          <a:r>
            <a:rPr lang="en-AU" sz="1800" kern="1200" dirty="0">
              <a:latin typeface="Arial" pitchFamily="34" charset="0"/>
              <a:cs typeface="Arial" pitchFamily="34" charset="0"/>
            </a:rPr>
            <a:t> </a:t>
          </a:r>
          <a:r>
            <a:rPr lang="en-AU" sz="1800" kern="1200" dirty="0" err="1">
              <a:latin typeface="Arial" pitchFamily="34" charset="0"/>
              <a:cs typeface="Arial" pitchFamily="34" charset="0"/>
            </a:rPr>
            <a:t>kebutuhan</a:t>
          </a:r>
          <a:r>
            <a:rPr lang="en-AU" sz="1800" kern="1200" dirty="0">
              <a:latin typeface="Arial" pitchFamily="34" charset="0"/>
              <a:cs typeface="Arial" pitchFamily="34" charset="0"/>
            </a:rPr>
            <a:t> </a:t>
          </a:r>
          <a:r>
            <a:rPr lang="en-AU" sz="1800" kern="1200" dirty="0" err="1">
              <a:latin typeface="Arial" pitchFamily="34" charset="0"/>
              <a:cs typeface="Arial" pitchFamily="34" charset="0"/>
            </a:rPr>
            <a:t>tindakan</a:t>
          </a:r>
          <a:endParaRPr lang="en-AU" sz="1800" kern="1200" dirty="0">
            <a:latin typeface="Arial" pitchFamily="34" charset="0"/>
            <a:cs typeface="Arial" pitchFamily="34" charset="0"/>
          </a:endParaRPr>
        </a:p>
      </dsp:txBody>
      <dsp:txXfrm>
        <a:off x="3110551" y="672109"/>
        <a:ext cx="2124522" cy="1243757"/>
      </dsp:txXfrm>
    </dsp:sp>
    <dsp:sp modelId="{418A0D31-6C3A-4520-8221-449FDBA0BD22}">
      <dsp:nvSpPr>
        <dsp:cNvPr id="0" name=""/>
        <dsp:cNvSpPr/>
      </dsp:nvSpPr>
      <dsp:spPr>
        <a:xfrm rot="21351949">
          <a:off x="5470916" y="886230"/>
          <a:ext cx="477687" cy="54607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AU" sz="2400" kern="1200">
            <a:latin typeface="Arial" pitchFamily="34" charset="0"/>
            <a:cs typeface="Arial" pitchFamily="34" charset="0"/>
          </a:endParaRPr>
        </a:p>
      </dsp:txBody>
      <dsp:txXfrm>
        <a:off x="5471102" y="1000611"/>
        <a:ext cx="334381" cy="327644"/>
      </dsp:txXfrm>
    </dsp:sp>
    <dsp:sp modelId="{1AA1A657-F686-404B-8C31-3F28EC802644}">
      <dsp:nvSpPr>
        <dsp:cNvPr id="0" name=""/>
        <dsp:cNvSpPr/>
      </dsp:nvSpPr>
      <dsp:spPr>
        <a:xfrm>
          <a:off x="6172720" y="409281"/>
          <a:ext cx="2201912" cy="132114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itchFamily="34" charset="0"/>
              <a:cs typeface="Arial" pitchFamily="34" charset="0"/>
            </a:rPr>
            <a:t>Melaksanakan tindakan</a:t>
          </a:r>
          <a:endParaRPr lang="en-AU" sz="1800" kern="1200" dirty="0">
            <a:latin typeface="Arial" pitchFamily="34" charset="0"/>
            <a:cs typeface="Arial" pitchFamily="34" charset="0"/>
          </a:endParaRPr>
        </a:p>
      </dsp:txBody>
      <dsp:txXfrm>
        <a:off x="6211415" y="447976"/>
        <a:ext cx="2124522" cy="1243757"/>
      </dsp:txXfrm>
    </dsp:sp>
    <dsp:sp modelId="{0D3361C4-A5D9-4F13-B6F6-EFE32AF5ECBF}">
      <dsp:nvSpPr>
        <dsp:cNvPr id="0" name=""/>
        <dsp:cNvSpPr/>
      </dsp:nvSpPr>
      <dsp:spPr>
        <a:xfrm rot="5400000">
          <a:off x="7040274" y="1884562"/>
          <a:ext cx="466805" cy="54607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AU" sz="2400" kern="1200">
            <a:latin typeface="Arial" pitchFamily="34" charset="0"/>
            <a:cs typeface="Arial" pitchFamily="34" charset="0"/>
          </a:endParaRPr>
        </a:p>
      </dsp:txBody>
      <dsp:txXfrm rot="-5400000">
        <a:off x="7109855" y="1924197"/>
        <a:ext cx="327644" cy="326764"/>
      </dsp:txXfrm>
    </dsp:sp>
    <dsp:sp modelId="{A1875CFE-39C3-4889-9B6F-2C744EB59F00}">
      <dsp:nvSpPr>
        <dsp:cNvPr id="0" name=""/>
        <dsp:cNvSpPr/>
      </dsp:nvSpPr>
      <dsp:spPr>
        <a:xfrm>
          <a:off x="6172720" y="2611193"/>
          <a:ext cx="2201912" cy="132114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itchFamily="34" charset="0"/>
              <a:cs typeface="Arial" pitchFamily="34" charset="0"/>
            </a:rPr>
            <a:t>Meninjau efektivitas</a:t>
          </a:r>
          <a:endParaRPr lang="en-AU" sz="1800" kern="1200" dirty="0">
            <a:latin typeface="Arial" pitchFamily="34" charset="0"/>
            <a:cs typeface="Arial" pitchFamily="34" charset="0"/>
          </a:endParaRPr>
        </a:p>
      </dsp:txBody>
      <dsp:txXfrm>
        <a:off x="6211415" y="2649888"/>
        <a:ext cx="2124522" cy="1243757"/>
      </dsp:txXfrm>
    </dsp:sp>
    <dsp:sp modelId="{FCFD87E9-BCF5-418A-AF7B-9F375A646FCB}">
      <dsp:nvSpPr>
        <dsp:cNvPr id="0" name=""/>
        <dsp:cNvSpPr/>
      </dsp:nvSpPr>
      <dsp:spPr>
        <a:xfrm rot="11249145">
          <a:off x="5533430" y="2825114"/>
          <a:ext cx="454268" cy="54607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AU" sz="2400" kern="1200">
            <a:latin typeface="Arial" pitchFamily="34" charset="0"/>
            <a:cs typeface="Arial" pitchFamily="34" charset="0"/>
          </a:endParaRPr>
        </a:p>
      </dsp:txBody>
      <dsp:txXfrm rot="10800000">
        <a:off x="5669129" y="2943206"/>
        <a:ext cx="317988" cy="327644"/>
      </dsp:txXfrm>
    </dsp:sp>
    <dsp:sp modelId="{369BE825-8E7B-4E8A-9F68-A1367FA6ECAF}">
      <dsp:nvSpPr>
        <dsp:cNvPr id="0" name=""/>
        <dsp:cNvSpPr/>
      </dsp:nvSpPr>
      <dsp:spPr>
        <a:xfrm>
          <a:off x="3121002" y="2210198"/>
          <a:ext cx="2201912" cy="132114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itchFamily="34" charset="0"/>
              <a:cs typeface="Arial" pitchFamily="34" charset="0"/>
            </a:rPr>
            <a:t>Resiko update / peluang</a:t>
          </a:r>
          <a:endParaRPr lang="en-AU" sz="1800" kern="1200" dirty="0">
            <a:latin typeface="Arial" pitchFamily="34" charset="0"/>
            <a:cs typeface="Arial" pitchFamily="34" charset="0"/>
          </a:endParaRPr>
        </a:p>
      </dsp:txBody>
      <dsp:txXfrm>
        <a:off x="3159697" y="2248893"/>
        <a:ext cx="2124522" cy="1243757"/>
      </dsp:txXfrm>
    </dsp:sp>
    <dsp:sp modelId="{B14325EE-F4F9-491B-882A-56E42B4D844D}">
      <dsp:nvSpPr>
        <dsp:cNvPr id="0" name=""/>
        <dsp:cNvSpPr/>
      </dsp:nvSpPr>
      <dsp:spPr>
        <a:xfrm rot="10800000">
          <a:off x="2437210" y="2597735"/>
          <a:ext cx="483213" cy="546074"/>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AU" sz="2400" kern="1200">
            <a:latin typeface="Arial" pitchFamily="34" charset="0"/>
            <a:cs typeface="Arial" pitchFamily="34" charset="0"/>
          </a:endParaRPr>
        </a:p>
      </dsp:txBody>
      <dsp:txXfrm rot="10800000">
        <a:off x="2582174" y="2706950"/>
        <a:ext cx="338249" cy="327644"/>
      </dsp:txXfrm>
    </dsp:sp>
    <dsp:sp modelId="{558BF0D9-BDB9-4F15-988F-5E9928B7E57B}">
      <dsp:nvSpPr>
        <dsp:cNvPr id="0" name=""/>
        <dsp:cNvSpPr/>
      </dsp:nvSpPr>
      <dsp:spPr>
        <a:xfrm>
          <a:off x="7366" y="2210198"/>
          <a:ext cx="2201912" cy="1321147"/>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kern="1200">
              <a:latin typeface="Arial" pitchFamily="34" charset="0"/>
              <a:cs typeface="Arial" pitchFamily="34" charset="0"/>
            </a:rPr>
            <a:t>Membuat perubahan SMM jika perlu</a:t>
          </a:r>
          <a:endParaRPr lang="en-AU" sz="1600" kern="1200" dirty="0">
            <a:latin typeface="Arial" pitchFamily="34" charset="0"/>
            <a:cs typeface="Arial" pitchFamily="34" charset="0"/>
          </a:endParaRPr>
        </a:p>
      </dsp:txBody>
      <dsp:txXfrm>
        <a:off x="46061" y="2248893"/>
        <a:ext cx="2124522" cy="1243757"/>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Line 12"/>
          <p:cNvSpPr>
            <a:spLocks noChangeShapeType="1"/>
          </p:cNvSpPr>
          <p:nvPr/>
        </p:nvSpPr>
        <p:spPr bwMode="auto">
          <a:xfrm flipV="1">
            <a:off x="0" y="895013"/>
            <a:ext cx="6797675" cy="15405"/>
          </a:xfrm>
          <a:prstGeom prst="line">
            <a:avLst/>
          </a:prstGeom>
          <a:noFill/>
          <a:ln w="9525">
            <a:solidFill>
              <a:schemeClr val="tx1"/>
            </a:solidFill>
            <a:round/>
            <a:headEnd/>
            <a:tailEnd/>
          </a:ln>
        </p:spPr>
        <p:txBody>
          <a:bodyPr lIns="171108" tIns="85553" rIns="171108" bIns="85553"/>
          <a:lstStyle/>
          <a:p>
            <a:endParaRPr lang="id-ID"/>
          </a:p>
        </p:txBody>
      </p:sp>
      <p:grpSp>
        <p:nvGrpSpPr>
          <p:cNvPr id="7171" name="Group 26"/>
          <p:cNvGrpSpPr>
            <a:grpSpLocks/>
          </p:cNvGrpSpPr>
          <p:nvPr/>
        </p:nvGrpSpPr>
        <p:grpSpPr bwMode="auto">
          <a:xfrm>
            <a:off x="234088" y="27729"/>
            <a:ext cx="1019956" cy="807205"/>
            <a:chOff x="436" y="25"/>
            <a:chExt cx="522" cy="279"/>
          </a:xfrm>
        </p:grpSpPr>
        <p:sp>
          <p:nvSpPr>
            <p:cNvPr id="7178" name="AutoShape 18"/>
            <p:cNvSpPr>
              <a:spLocks noChangeAspect="1" noChangeArrowheads="1" noTextEdit="1"/>
            </p:cNvSpPr>
            <p:nvPr/>
          </p:nvSpPr>
          <p:spPr bwMode="auto">
            <a:xfrm>
              <a:off x="436" y="25"/>
              <a:ext cx="522" cy="279"/>
            </a:xfrm>
            <a:prstGeom prst="rect">
              <a:avLst/>
            </a:prstGeom>
            <a:noFill/>
            <a:ln w="9525">
              <a:noFill/>
              <a:miter lim="800000"/>
              <a:headEnd/>
              <a:tailEnd/>
            </a:ln>
          </p:spPr>
          <p:txBody>
            <a:bodyPr/>
            <a:lstStyle/>
            <a:p>
              <a:endParaRPr lang="id-ID"/>
            </a:p>
          </p:txBody>
        </p:sp>
        <p:sp>
          <p:nvSpPr>
            <p:cNvPr id="7179" name="Freeform 19"/>
            <p:cNvSpPr>
              <a:spLocks noEditPoints="1"/>
            </p:cNvSpPr>
            <p:nvPr/>
          </p:nvSpPr>
          <p:spPr bwMode="auto">
            <a:xfrm>
              <a:off x="437" y="73"/>
              <a:ext cx="158" cy="195"/>
            </a:xfrm>
            <a:custGeom>
              <a:avLst/>
              <a:gdLst>
                <a:gd name="T0" fmla="*/ 15502 w 108"/>
                <a:gd name="T1" fmla="*/ 0 h 107"/>
                <a:gd name="T2" fmla="*/ 18214 w 108"/>
                <a:gd name="T3" fmla="*/ 5496 h 107"/>
                <a:gd name="T4" fmla="*/ 20108 w 108"/>
                <a:gd name="T5" fmla="*/ 24322 h 107"/>
                <a:gd name="T6" fmla="*/ 21345 w 108"/>
                <a:gd name="T7" fmla="*/ 51582 h 107"/>
                <a:gd name="T8" fmla="*/ 22102 w 108"/>
                <a:gd name="T9" fmla="*/ 83303 h 107"/>
                <a:gd name="T10" fmla="*/ 22102 w 108"/>
                <a:gd name="T11" fmla="*/ 130971 h 107"/>
                <a:gd name="T12" fmla="*/ 21814 w 108"/>
                <a:gd name="T13" fmla="*/ 160682 h 107"/>
                <a:gd name="T14" fmla="*/ 21345 w 108"/>
                <a:gd name="T15" fmla="*/ 185276 h 107"/>
                <a:gd name="T16" fmla="*/ 20568 w 108"/>
                <a:gd name="T17" fmla="*/ 207502 h 107"/>
                <a:gd name="T18" fmla="*/ 19709 w 108"/>
                <a:gd name="T19" fmla="*/ 226293 h 107"/>
                <a:gd name="T20" fmla="*/ 18719 w 108"/>
                <a:gd name="T21" fmla="*/ 247041 h 107"/>
                <a:gd name="T22" fmla="*/ 19033 w 108"/>
                <a:gd name="T23" fmla="*/ 256042 h 107"/>
                <a:gd name="T24" fmla="*/ 19986 w 108"/>
                <a:gd name="T25" fmla="*/ 266235 h 107"/>
                <a:gd name="T26" fmla="*/ 20568 w 108"/>
                <a:gd name="T27" fmla="*/ 285280 h 107"/>
                <a:gd name="T28" fmla="*/ 20969 w 108"/>
                <a:gd name="T29" fmla="*/ 307588 h 107"/>
                <a:gd name="T30" fmla="*/ 21244 w 108"/>
                <a:gd name="T31" fmla="*/ 331916 h 107"/>
                <a:gd name="T32" fmla="*/ 21244 w 108"/>
                <a:gd name="T33" fmla="*/ 354490 h 107"/>
                <a:gd name="T34" fmla="*/ 21244 w 108"/>
                <a:gd name="T35" fmla="*/ 361665 h 107"/>
                <a:gd name="T36" fmla="*/ 21244 w 108"/>
                <a:gd name="T37" fmla="*/ 373751 h 107"/>
                <a:gd name="T38" fmla="*/ 20840 w 108"/>
                <a:gd name="T39" fmla="*/ 418736 h 107"/>
                <a:gd name="T40" fmla="*/ 19523 w 108"/>
                <a:gd name="T41" fmla="*/ 463513 h 107"/>
                <a:gd name="T42" fmla="*/ 17850 w 108"/>
                <a:gd name="T43" fmla="*/ 498420 h 107"/>
                <a:gd name="T44" fmla="*/ 15588 w 108"/>
                <a:gd name="T45" fmla="*/ 522347 h 107"/>
                <a:gd name="T46" fmla="*/ 13010 w 108"/>
                <a:gd name="T47" fmla="*/ 534402 h 107"/>
                <a:gd name="T48" fmla="*/ 0 w 108"/>
                <a:gd name="T49" fmla="*/ 538289 h 107"/>
                <a:gd name="T50" fmla="*/ 9395 w 108"/>
                <a:gd name="T51" fmla="*/ 217764 h 107"/>
                <a:gd name="T52" fmla="*/ 13010 w 108"/>
                <a:gd name="T53" fmla="*/ 211241 h 107"/>
                <a:gd name="T54" fmla="*/ 13745 w 108"/>
                <a:gd name="T55" fmla="*/ 207502 h 107"/>
                <a:gd name="T56" fmla="*/ 14333 w 108"/>
                <a:gd name="T57" fmla="*/ 195456 h 107"/>
                <a:gd name="T58" fmla="*/ 14779 w 108"/>
                <a:gd name="T59" fmla="*/ 182290 h 107"/>
                <a:gd name="T60" fmla="*/ 15108 w 108"/>
                <a:gd name="T61" fmla="*/ 166209 h 107"/>
                <a:gd name="T62" fmla="*/ 15108 w 108"/>
                <a:gd name="T63" fmla="*/ 146906 h 107"/>
                <a:gd name="T64" fmla="*/ 14590 w 108"/>
                <a:gd name="T65" fmla="*/ 130971 h 107"/>
                <a:gd name="T66" fmla="*/ 13345 w 108"/>
                <a:gd name="T67" fmla="*/ 124922 h 107"/>
                <a:gd name="T68" fmla="*/ 8893 w 108"/>
                <a:gd name="T69" fmla="*/ 313114 h 107"/>
                <a:gd name="T70" fmla="*/ 11623 w 108"/>
                <a:gd name="T71" fmla="*/ 413210 h 107"/>
                <a:gd name="T72" fmla="*/ 12478 w 108"/>
                <a:gd name="T73" fmla="*/ 408611 h 107"/>
                <a:gd name="T74" fmla="*/ 13345 w 108"/>
                <a:gd name="T75" fmla="*/ 397394 h 107"/>
                <a:gd name="T76" fmla="*/ 13933 w 108"/>
                <a:gd name="T77" fmla="*/ 387011 h 107"/>
                <a:gd name="T78" fmla="*/ 14333 w 108"/>
                <a:gd name="T79" fmla="*/ 373751 h 107"/>
                <a:gd name="T80" fmla="*/ 14590 w 108"/>
                <a:gd name="T81" fmla="*/ 354490 h 107"/>
                <a:gd name="T82" fmla="*/ 14333 w 108"/>
                <a:gd name="T83" fmla="*/ 337343 h 107"/>
                <a:gd name="T84" fmla="*/ 14245 w 108"/>
                <a:gd name="T85" fmla="*/ 326751 h 107"/>
                <a:gd name="T86" fmla="*/ 13661 w 108"/>
                <a:gd name="T87" fmla="*/ 319647 h 107"/>
                <a:gd name="T88" fmla="*/ 12795 w 108"/>
                <a:gd name="T89" fmla="*/ 313114 h 107"/>
                <a:gd name="T90" fmla="*/ 11547 w 108"/>
                <a:gd name="T91" fmla="*/ 313114 h 1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8" h="107">
                  <a:moveTo>
                    <a:pt x="19" y="0"/>
                  </a:moveTo>
                  <a:lnTo>
                    <a:pt x="70" y="0"/>
                  </a:lnTo>
                  <a:lnTo>
                    <a:pt x="75" y="0"/>
                  </a:lnTo>
                  <a:lnTo>
                    <a:pt x="80" y="0"/>
                  </a:lnTo>
                  <a:lnTo>
                    <a:pt x="84" y="1"/>
                  </a:lnTo>
                  <a:lnTo>
                    <a:pt x="88" y="1"/>
                  </a:lnTo>
                  <a:lnTo>
                    <a:pt x="92" y="2"/>
                  </a:lnTo>
                  <a:lnTo>
                    <a:pt x="95" y="3"/>
                  </a:lnTo>
                  <a:lnTo>
                    <a:pt x="98" y="5"/>
                  </a:lnTo>
                  <a:lnTo>
                    <a:pt x="100" y="6"/>
                  </a:lnTo>
                  <a:lnTo>
                    <a:pt x="102" y="8"/>
                  </a:lnTo>
                  <a:lnTo>
                    <a:pt x="104" y="10"/>
                  </a:lnTo>
                  <a:lnTo>
                    <a:pt x="106" y="12"/>
                  </a:lnTo>
                  <a:lnTo>
                    <a:pt x="107" y="15"/>
                  </a:lnTo>
                  <a:lnTo>
                    <a:pt x="107" y="17"/>
                  </a:lnTo>
                  <a:lnTo>
                    <a:pt x="108" y="20"/>
                  </a:lnTo>
                  <a:lnTo>
                    <a:pt x="108" y="23"/>
                  </a:lnTo>
                  <a:lnTo>
                    <a:pt x="107" y="26"/>
                  </a:lnTo>
                  <a:lnTo>
                    <a:pt x="107" y="28"/>
                  </a:lnTo>
                  <a:lnTo>
                    <a:pt x="107" y="30"/>
                  </a:lnTo>
                  <a:lnTo>
                    <a:pt x="106" y="32"/>
                  </a:lnTo>
                  <a:lnTo>
                    <a:pt x="105" y="33"/>
                  </a:lnTo>
                  <a:lnTo>
                    <a:pt x="104" y="35"/>
                  </a:lnTo>
                  <a:lnTo>
                    <a:pt x="104" y="37"/>
                  </a:lnTo>
                  <a:lnTo>
                    <a:pt x="102" y="38"/>
                  </a:lnTo>
                  <a:lnTo>
                    <a:pt x="101" y="40"/>
                  </a:lnTo>
                  <a:lnTo>
                    <a:pt x="100" y="41"/>
                  </a:lnTo>
                  <a:lnTo>
                    <a:pt x="99" y="43"/>
                  </a:lnTo>
                  <a:lnTo>
                    <a:pt x="98" y="44"/>
                  </a:lnTo>
                  <a:lnTo>
                    <a:pt x="96" y="45"/>
                  </a:lnTo>
                  <a:lnTo>
                    <a:pt x="94" y="47"/>
                  </a:lnTo>
                  <a:lnTo>
                    <a:pt x="93" y="48"/>
                  </a:lnTo>
                  <a:lnTo>
                    <a:pt x="91" y="49"/>
                  </a:lnTo>
                  <a:lnTo>
                    <a:pt x="89" y="50"/>
                  </a:lnTo>
                  <a:lnTo>
                    <a:pt x="91" y="50"/>
                  </a:lnTo>
                  <a:lnTo>
                    <a:pt x="92" y="51"/>
                  </a:lnTo>
                  <a:lnTo>
                    <a:pt x="94" y="52"/>
                  </a:lnTo>
                  <a:lnTo>
                    <a:pt x="95" y="52"/>
                  </a:lnTo>
                  <a:lnTo>
                    <a:pt x="97" y="53"/>
                  </a:lnTo>
                  <a:lnTo>
                    <a:pt x="98" y="54"/>
                  </a:lnTo>
                  <a:lnTo>
                    <a:pt x="99" y="56"/>
                  </a:lnTo>
                  <a:lnTo>
                    <a:pt x="100" y="57"/>
                  </a:lnTo>
                  <a:lnTo>
                    <a:pt x="101" y="58"/>
                  </a:lnTo>
                  <a:lnTo>
                    <a:pt x="101" y="60"/>
                  </a:lnTo>
                  <a:lnTo>
                    <a:pt x="102" y="61"/>
                  </a:lnTo>
                  <a:lnTo>
                    <a:pt x="102" y="63"/>
                  </a:lnTo>
                  <a:lnTo>
                    <a:pt x="103" y="64"/>
                  </a:lnTo>
                  <a:lnTo>
                    <a:pt x="103" y="66"/>
                  </a:lnTo>
                  <a:lnTo>
                    <a:pt x="103" y="68"/>
                  </a:lnTo>
                  <a:lnTo>
                    <a:pt x="103" y="69"/>
                  </a:lnTo>
                  <a:lnTo>
                    <a:pt x="103" y="70"/>
                  </a:lnTo>
                  <a:lnTo>
                    <a:pt x="103" y="71"/>
                  </a:lnTo>
                  <a:lnTo>
                    <a:pt x="103" y="72"/>
                  </a:lnTo>
                  <a:lnTo>
                    <a:pt x="103" y="74"/>
                  </a:lnTo>
                  <a:lnTo>
                    <a:pt x="103" y="75"/>
                  </a:lnTo>
                  <a:lnTo>
                    <a:pt x="101" y="79"/>
                  </a:lnTo>
                  <a:lnTo>
                    <a:pt x="101" y="83"/>
                  </a:lnTo>
                  <a:lnTo>
                    <a:pt x="99" y="86"/>
                  </a:lnTo>
                  <a:lnTo>
                    <a:pt x="97" y="90"/>
                  </a:lnTo>
                  <a:lnTo>
                    <a:pt x="95" y="92"/>
                  </a:lnTo>
                  <a:lnTo>
                    <a:pt x="92" y="95"/>
                  </a:lnTo>
                  <a:lnTo>
                    <a:pt x="90" y="97"/>
                  </a:lnTo>
                  <a:lnTo>
                    <a:pt x="87" y="99"/>
                  </a:lnTo>
                  <a:lnTo>
                    <a:pt x="83" y="101"/>
                  </a:lnTo>
                  <a:lnTo>
                    <a:pt x="80" y="102"/>
                  </a:lnTo>
                  <a:lnTo>
                    <a:pt x="76" y="104"/>
                  </a:lnTo>
                  <a:lnTo>
                    <a:pt x="72" y="105"/>
                  </a:lnTo>
                  <a:lnTo>
                    <a:pt x="67" y="106"/>
                  </a:lnTo>
                  <a:lnTo>
                    <a:pt x="63" y="106"/>
                  </a:lnTo>
                  <a:lnTo>
                    <a:pt x="58" y="106"/>
                  </a:lnTo>
                  <a:lnTo>
                    <a:pt x="53" y="107"/>
                  </a:lnTo>
                  <a:lnTo>
                    <a:pt x="0" y="107"/>
                  </a:lnTo>
                  <a:lnTo>
                    <a:pt x="19" y="0"/>
                  </a:lnTo>
                  <a:close/>
                  <a:moveTo>
                    <a:pt x="49" y="24"/>
                  </a:moveTo>
                  <a:lnTo>
                    <a:pt x="46" y="43"/>
                  </a:lnTo>
                  <a:lnTo>
                    <a:pt x="60" y="43"/>
                  </a:lnTo>
                  <a:lnTo>
                    <a:pt x="62" y="43"/>
                  </a:lnTo>
                  <a:lnTo>
                    <a:pt x="63" y="42"/>
                  </a:lnTo>
                  <a:lnTo>
                    <a:pt x="64" y="42"/>
                  </a:lnTo>
                  <a:lnTo>
                    <a:pt x="66" y="42"/>
                  </a:lnTo>
                  <a:lnTo>
                    <a:pt x="67" y="41"/>
                  </a:lnTo>
                  <a:lnTo>
                    <a:pt x="68" y="41"/>
                  </a:lnTo>
                  <a:lnTo>
                    <a:pt x="69" y="40"/>
                  </a:lnTo>
                  <a:lnTo>
                    <a:pt x="70" y="39"/>
                  </a:lnTo>
                  <a:lnTo>
                    <a:pt x="71" y="38"/>
                  </a:lnTo>
                  <a:lnTo>
                    <a:pt x="72" y="38"/>
                  </a:lnTo>
                  <a:lnTo>
                    <a:pt x="72" y="36"/>
                  </a:lnTo>
                  <a:lnTo>
                    <a:pt x="73" y="36"/>
                  </a:lnTo>
                  <a:lnTo>
                    <a:pt x="73" y="34"/>
                  </a:lnTo>
                  <a:lnTo>
                    <a:pt x="73" y="33"/>
                  </a:lnTo>
                  <a:lnTo>
                    <a:pt x="73" y="32"/>
                  </a:lnTo>
                  <a:lnTo>
                    <a:pt x="74" y="31"/>
                  </a:lnTo>
                  <a:lnTo>
                    <a:pt x="73" y="29"/>
                  </a:lnTo>
                  <a:lnTo>
                    <a:pt x="73" y="28"/>
                  </a:lnTo>
                  <a:lnTo>
                    <a:pt x="72" y="27"/>
                  </a:lnTo>
                  <a:lnTo>
                    <a:pt x="71" y="26"/>
                  </a:lnTo>
                  <a:lnTo>
                    <a:pt x="70" y="25"/>
                  </a:lnTo>
                  <a:lnTo>
                    <a:pt x="67" y="25"/>
                  </a:lnTo>
                  <a:lnTo>
                    <a:pt x="65" y="25"/>
                  </a:lnTo>
                  <a:lnTo>
                    <a:pt x="63" y="24"/>
                  </a:lnTo>
                  <a:lnTo>
                    <a:pt x="49" y="24"/>
                  </a:lnTo>
                  <a:close/>
                  <a:moveTo>
                    <a:pt x="43" y="62"/>
                  </a:moveTo>
                  <a:lnTo>
                    <a:pt x="39" y="82"/>
                  </a:lnTo>
                  <a:lnTo>
                    <a:pt x="55" y="82"/>
                  </a:lnTo>
                  <a:lnTo>
                    <a:pt x="57" y="82"/>
                  </a:lnTo>
                  <a:lnTo>
                    <a:pt x="59" y="81"/>
                  </a:lnTo>
                  <a:lnTo>
                    <a:pt x="60" y="81"/>
                  </a:lnTo>
                  <a:lnTo>
                    <a:pt x="61" y="81"/>
                  </a:lnTo>
                  <a:lnTo>
                    <a:pt x="63" y="81"/>
                  </a:lnTo>
                  <a:lnTo>
                    <a:pt x="64" y="80"/>
                  </a:lnTo>
                  <a:lnTo>
                    <a:pt x="65" y="79"/>
                  </a:lnTo>
                  <a:lnTo>
                    <a:pt x="67" y="79"/>
                  </a:lnTo>
                  <a:lnTo>
                    <a:pt x="67" y="78"/>
                  </a:lnTo>
                  <a:lnTo>
                    <a:pt x="68" y="77"/>
                  </a:lnTo>
                  <a:lnTo>
                    <a:pt x="69" y="76"/>
                  </a:lnTo>
                  <a:lnTo>
                    <a:pt x="70" y="75"/>
                  </a:lnTo>
                  <a:lnTo>
                    <a:pt x="70" y="74"/>
                  </a:lnTo>
                  <a:lnTo>
                    <a:pt x="70" y="73"/>
                  </a:lnTo>
                  <a:lnTo>
                    <a:pt x="71" y="72"/>
                  </a:lnTo>
                  <a:lnTo>
                    <a:pt x="71" y="70"/>
                  </a:lnTo>
                  <a:lnTo>
                    <a:pt x="71" y="69"/>
                  </a:lnTo>
                  <a:lnTo>
                    <a:pt x="71" y="68"/>
                  </a:lnTo>
                  <a:lnTo>
                    <a:pt x="70" y="67"/>
                  </a:lnTo>
                  <a:lnTo>
                    <a:pt x="70" y="66"/>
                  </a:lnTo>
                  <a:lnTo>
                    <a:pt x="70" y="65"/>
                  </a:lnTo>
                  <a:lnTo>
                    <a:pt x="69" y="65"/>
                  </a:lnTo>
                  <a:lnTo>
                    <a:pt x="68" y="64"/>
                  </a:lnTo>
                  <a:lnTo>
                    <a:pt x="67" y="63"/>
                  </a:lnTo>
                  <a:lnTo>
                    <a:pt x="66" y="63"/>
                  </a:lnTo>
                  <a:lnTo>
                    <a:pt x="65" y="63"/>
                  </a:lnTo>
                  <a:lnTo>
                    <a:pt x="64" y="63"/>
                  </a:lnTo>
                  <a:lnTo>
                    <a:pt x="62" y="62"/>
                  </a:lnTo>
                  <a:lnTo>
                    <a:pt x="60" y="62"/>
                  </a:lnTo>
                  <a:lnTo>
                    <a:pt x="58" y="62"/>
                  </a:lnTo>
                  <a:lnTo>
                    <a:pt x="56" y="62"/>
                  </a:lnTo>
                  <a:lnTo>
                    <a:pt x="53" y="62"/>
                  </a:lnTo>
                  <a:lnTo>
                    <a:pt x="43" y="62"/>
                  </a:lnTo>
                  <a:close/>
                </a:path>
              </a:pathLst>
            </a:custGeom>
            <a:solidFill>
              <a:srgbClr val="3C2076"/>
            </a:solidFill>
            <a:ln w="9525">
              <a:noFill/>
              <a:round/>
              <a:headEnd/>
              <a:tailEnd/>
            </a:ln>
          </p:spPr>
          <p:txBody>
            <a:bodyPr/>
            <a:lstStyle/>
            <a:p>
              <a:endParaRPr lang="id-ID"/>
            </a:p>
          </p:txBody>
        </p:sp>
        <p:sp>
          <p:nvSpPr>
            <p:cNvPr id="7180" name="Rectangle 20">
              <a:extLst>
                <a:ext uri="{FF2B5EF4-FFF2-40B4-BE49-F238E27FC236}">
                  <a16:creationId xmlns:a16="http://schemas.microsoft.com/office/drawing/2014/main" xmlns="" id="{43ECE62A-7C81-4F38-8222-188EA4E5BE97}"/>
                </a:ext>
              </a:extLst>
            </p:cNvPr>
            <p:cNvSpPr>
              <a:spLocks noChangeArrowheads="1"/>
            </p:cNvSpPr>
            <p:nvPr/>
          </p:nvSpPr>
          <p:spPr bwMode="auto">
            <a:xfrm>
              <a:off x="443" y="72"/>
              <a:ext cx="30" cy="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defTabSz="1854200">
                <a:defRPr>
                  <a:solidFill>
                    <a:schemeClr val="tx1"/>
                  </a:solidFill>
                  <a:latin typeface="Arial" panose="020B0604020202020204" pitchFamily="34" charset="0"/>
                  <a:cs typeface="Arial" panose="020B0604020202020204" pitchFamily="34" charset="0"/>
                </a:defRPr>
              </a:lvl1pPr>
              <a:lvl2pPr marL="742950" indent="-285750" defTabSz="1854200">
                <a:defRPr>
                  <a:solidFill>
                    <a:schemeClr val="tx1"/>
                  </a:solidFill>
                  <a:latin typeface="Arial" panose="020B0604020202020204" pitchFamily="34" charset="0"/>
                  <a:cs typeface="Arial" panose="020B0604020202020204" pitchFamily="34" charset="0"/>
                </a:defRPr>
              </a:lvl2pPr>
              <a:lvl3pPr marL="1143000" indent="-228600" defTabSz="1854200">
                <a:defRPr>
                  <a:solidFill>
                    <a:schemeClr val="tx1"/>
                  </a:solidFill>
                  <a:latin typeface="Arial" panose="020B0604020202020204" pitchFamily="34" charset="0"/>
                  <a:cs typeface="Arial" panose="020B0604020202020204" pitchFamily="34" charset="0"/>
                </a:defRPr>
              </a:lvl3pPr>
              <a:lvl4pPr marL="1600200" indent="-228600" defTabSz="1854200">
                <a:defRPr>
                  <a:solidFill>
                    <a:schemeClr val="tx1"/>
                  </a:solidFill>
                  <a:latin typeface="Arial" panose="020B0604020202020204" pitchFamily="34" charset="0"/>
                  <a:cs typeface="Arial" panose="020B0604020202020204" pitchFamily="34" charset="0"/>
                </a:defRPr>
              </a:lvl4pPr>
              <a:lvl5pPr marL="2057400" indent="-228600" defTabSz="1854200">
                <a:defRPr>
                  <a:solidFill>
                    <a:schemeClr val="tx1"/>
                  </a:solidFill>
                  <a:latin typeface="Arial" panose="020B0604020202020204" pitchFamily="34" charset="0"/>
                  <a:cs typeface="Arial" panose="020B0604020202020204" pitchFamily="34" charset="0"/>
                </a:defRPr>
              </a:lvl5pPr>
              <a:lvl6pPr marL="2514600" indent="-228600" defTabSz="1854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854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854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854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Clr>
                  <a:srgbClr val="000000"/>
                </a:buClr>
                <a:buSzPct val="100000"/>
                <a:defRPr/>
              </a:pPr>
              <a:r>
                <a:rPr lang="en-US" altLang="en-US">
                  <a:solidFill>
                    <a:srgbClr val="23282B"/>
                  </a:solidFill>
                  <a:latin typeface="Times New Roman" panose="02020603050405020304" pitchFamily="18" charset="0"/>
                </a:rPr>
                <a:t> </a:t>
              </a:r>
              <a:endParaRPr lang="en-US" altLang="en-US" sz="3600"/>
            </a:p>
          </p:txBody>
        </p:sp>
        <p:sp>
          <p:nvSpPr>
            <p:cNvPr id="7181" name="Freeform 21"/>
            <p:cNvSpPr>
              <a:spLocks/>
            </p:cNvSpPr>
            <p:nvPr/>
          </p:nvSpPr>
          <p:spPr bwMode="auto">
            <a:xfrm>
              <a:off x="559" y="73"/>
              <a:ext cx="158" cy="195"/>
            </a:xfrm>
            <a:custGeom>
              <a:avLst/>
              <a:gdLst>
                <a:gd name="T0" fmla="*/ 16373 w 108"/>
                <a:gd name="T1" fmla="*/ 136471 h 107"/>
                <a:gd name="T2" fmla="*/ 14419 w 108"/>
                <a:gd name="T3" fmla="*/ 117689 h 107"/>
                <a:gd name="T4" fmla="*/ 11942 w 108"/>
                <a:gd name="T5" fmla="*/ 119329 h 107"/>
                <a:gd name="T6" fmla="*/ 10924 w 108"/>
                <a:gd name="T7" fmla="*/ 136471 h 107"/>
                <a:gd name="T8" fmla="*/ 10924 w 108"/>
                <a:gd name="T9" fmla="*/ 154163 h 107"/>
                <a:gd name="T10" fmla="*/ 11322 w 108"/>
                <a:gd name="T11" fmla="*/ 172739 h 107"/>
                <a:gd name="T12" fmla="*/ 12217 w 108"/>
                <a:gd name="T13" fmla="*/ 182290 h 107"/>
                <a:gd name="T14" fmla="*/ 13336 w 108"/>
                <a:gd name="T15" fmla="*/ 191556 h 107"/>
                <a:gd name="T16" fmla="*/ 14823 w 108"/>
                <a:gd name="T17" fmla="*/ 195456 h 107"/>
                <a:gd name="T18" fmla="*/ 15880 w 108"/>
                <a:gd name="T19" fmla="*/ 207502 h 107"/>
                <a:gd name="T20" fmla="*/ 18787 w 108"/>
                <a:gd name="T21" fmla="*/ 220809 h 107"/>
                <a:gd name="T22" fmla="*/ 21364 w 108"/>
                <a:gd name="T23" fmla="*/ 247041 h 107"/>
                <a:gd name="T24" fmla="*/ 22942 w 108"/>
                <a:gd name="T25" fmla="*/ 278360 h 107"/>
                <a:gd name="T26" fmla="*/ 23802 w 108"/>
                <a:gd name="T27" fmla="*/ 320378 h 107"/>
                <a:gd name="T28" fmla="*/ 23802 w 108"/>
                <a:gd name="T29" fmla="*/ 342834 h 107"/>
                <a:gd name="T30" fmla="*/ 23802 w 108"/>
                <a:gd name="T31" fmla="*/ 361665 h 107"/>
                <a:gd name="T32" fmla="*/ 22061 w 108"/>
                <a:gd name="T33" fmla="*/ 444084 h 107"/>
                <a:gd name="T34" fmla="*/ 19147 w 108"/>
                <a:gd name="T35" fmla="*/ 492634 h 107"/>
                <a:gd name="T36" fmla="*/ 14881 w 108"/>
                <a:gd name="T37" fmla="*/ 527920 h 107"/>
                <a:gd name="T38" fmla="*/ 10042 w 108"/>
                <a:gd name="T39" fmla="*/ 538289 h 107"/>
                <a:gd name="T40" fmla="*/ 6079 w 108"/>
                <a:gd name="T41" fmla="*/ 522347 h 107"/>
                <a:gd name="T42" fmla="*/ 2537 w 108"/>
                <a:gd name="T43" fmla="*/ 487028 h 107"/>
                <a:gd name="T44" fmla="*/ 620 w 108"/>
                <a:gd name="T45" fmla="*/ 432450 h 107"/>
                <a:gd name="T46" fmla="*/ 1 w 108"/>
                <a:gd name="T47" fmla="*/ 361665 h 107"/>
                <a:gd name="T48" fmla="*/ 8516 w 108"/>
                <a:gd name="T49" fmla="*/ 383981 h 107"/>
                <a:gd name="T50" fmla="*/ 9132 w 108"/>
                <a:gd name="T51" fmla="*/ 402961 h 107"/>
                <a:gd name="T52" fmla="*/ 10435 w 108"/>
                <a:gd name="T53" fmla="*/ 413210 h 107"/>
                <a:gd name="T54" fmla="*/ 11525 w 108"/>
                <a:gd name="T55" fmla="*/ 418736 h 107"/>
                <a:gd name="T56" fmla="*/ 13884 w 108"/>
                <a:gd name="T57" fmla="*/ 413210 h 107"/>
                <a:gd name="T58" fmla="*/ 15273 w 108"/>
                <a:gd name="T59" fmla="*/ 390891 h 107"/>
                <a:gd name="T60" fmla="*/ 15461 w 108"/>
                <a:gd name="T61" fmla="*/ 373751 h 107"/>
                <a:gd name="T62" fmla="*/ 14823 w 108"/>
                <a:gd name="T63" fmla="*/ 356137 h 107"/>
                <a:gd name="T64" fmla="*/ 13532 w 108"/>
                <a:gd name="T65" fmla="*/ 342834 h 107"/>
                <a:gd name="T66" fmla="*/ 11525 w 108"/>
                <a:gd name="T67" fmla="*/ 326751 h 107"/>
                <a:gd name="T68" fmla="*/ 8067 w 108"/>
                <a:gd name="T69" fmla="*/ 313114 h 107"/>
                <a:gd name="T70" fmla="*/ 5251 w 108"/>
                <a:gd name="T71" fmla="*/ 285280 h 107"/>
                <a:gd name="T72" fmla="*/ 3274 w 108"/>
                <a:gd name="T73" fmla="*/ 252529 h 107"/>
                <a:gd name="T74" fmla="*/ 2537 w 108"/>
                <a:gd name="T75" fmla="*/ 207502 h 107"/>
                <a:gd name="T76" fmla="*/ 2537 w 108"/>
                <a:gd name="T77" fmla="*/ 185276 h 107"/>
                <a:gd name="T78" fmla="*/ 2537 w 108"/>
                <a:gd name="T79" fmla="*/ 172739 h 107"/>
                <a:gd name="T80" fmla="*/ 2537 w 108"/>
                <a:gd name="T81" fmla="*/ 160682 h 107"/>
                <a:gd name="T82" fmla="*/ 2802 w 108"/>
                <a:gd name="T83" fmla="*/ 154163 h 107"/>
                <a:gd name="T84" fmla="*/ 2895 w 108"/>
                <a:gd name="T85" fmla="*/ 119329 h 107"/>
                <a:gd name="T86" fmla="*/ 4295 w 108"/>
                <a:gd name="T87" fmla="*/ 83303 h 107"/>
                <a:gd name="T88" fmla="*/ 6166 w 108"/>
                <a:gd name="T89" fmla="*/ 51582 h 107"/>
                <a:gd name="T90" fmla="*/ 8516 w 108"/>
                <a:gd name="T91" fmla="*/ 24322 h 107"/>
                <a:gd name="T92" fmla="*/ 11322 w 108"/>
                <a:gd name="T93" fmla="*/ 10193 h 107"/>
                <a:gd name="T94" fmla="*/ 14419 w 108"/>
                <a:gd name="T95" fmla="*/ 0 h 107"/>
                <a:gd name="T96" fmla="*/ 18107 w 108"/>
                <a:gd name="T97" fmla="*/ 5496 h 107"/>
                <a:gd name="T98" fmla="*/ 21627 w 108"/>
                <a:gd name="T99" fmla="*/ 29230 h 107"/>
                <a:gd name="T100" fmla="*/ 23943 w 108"/>
                <a:gd name="T101" fmla="*/ 70785 h 107"/>
                <a:gd name="T102" fmla="*/ 24863 w 108"/>
                <a:gd name="T103" fmla="*/ 141349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8" h="107">
                  <a:moveTo>
                    <a:pt x="73" y="32"/>
                  </a:moveTo>
                  <a:lnTo>
                    <a:pt x="73" y="30"/>
                  </a:lnTo>
                  <a:lnTo>
                    <a:pt x="72" y="28"/>
                  </a:lnTo>
                  <a:lnTo>
                    <a:pt x="71" y="27"/>
                  </a:lnTo>
                  <a:lnTo>
                    <a:pt x="70" y="25"/>
                  </a:lnTo>
                  <a:lnTo>
                    <a:pt x="68" y="24"/>
                  </a:lnTo>
                  <a:lnTo>
                    <a:pt x="65" y="24"/>
                  </a:lnTo>
                  <a:lnTo>
                    <a:pt x="63" y="23"/>
                  </a:lnTo>
                  <a:lnTo>
                    <a:pt x="60" y="23"/>
                  </a:lnTo>
                  <a:lnTo>
                    <a:pt x="57" y="23"/>
                  </a:lnTo>
                  <a:lnTo>
                    <a:pt x="55" y="23"/>
                  </a:lnTo>
                  <a:lnTo>
                    <a:pt x="52" y="24"/>
                  </a:lnTo>
                  <a:lnTo>
                    <a:pt x="51" y="24"/>
                  </a:lnTo>
                  <a:lnTo>
                    <a:pt x="50" y="25"/>
                  </a:lnTo>
                  <a:lnTo>
                    <a:pt x="48" y="26"/>
                  </a:lnTo>
                  <a:lnTo>
                    <a:pt x="47" y="27"/>
                  </a:lnTo>
                  <a:lnTo>
                    <a:pt x="47" y="29"/>
                  </a:lnTo>
                  <a:lnTo>
                    <a:pt x="47" y="30"/>
                  </a:lnTo>
                  <a:lnTo>
                    <a:pt x="47" y="31"/>
                  </a:lnTo>
                  <a:lnTo>
                    <a:pt x="47" y="32"/>
                  </a:lnTo>
                  <a:lnTo>
                    <a:pt x="48" y="32"/>
                  </a:lnTo>
                  <a:lnTo>
                    <a:pt x="48" y="33"/>
                  </a:lnTo>
                  <a:lnTo>
                    <a:pt x="49" y="34"/>
                  </a:lnTo>
                  <a:lnTo>
                    <a:pt x="50" y="34"/>
                  </a:lnTo>
                  <a:lnTo>
                    <a:pt x="51" y="35"/>
                  </a:lnTo>
                  <a:lnTo>
                    <a:pt x="53" y="36"/>
                  </a:lnTo>
                  <a:lnTo>
                    <a:pt x="54" y="36"/>
                  </a:lnTo>
                  <a:lnTo>
                    <a:pt x="55" y="37"/>
                  </a:lnTo>
                  <a:lnTo>
                    <a:pt x="56" y="37"/>
                  </a:lnTo>
                  <a:lnTo>
                    <a:pt x="58" y="38"/>
                  </a:lnTo>
                  <a:lnTo>
                    <a:pt x="59" y="38"/>
                  </a:lnTo>
                  <a:lnTo>
                    <a:pt x="61" y="38"/>
                  </a:lnTo>
                  <a:lnTo>
                    <a:pt x="62" y="38"/>
                  </a:lnTo>
                  <a:lnTo>
                    <a:pt x="64" y="39"/>
                  </a:lnTo>
                  <a:lnTo>
                    <a:pt x="65" y="40"/>
                  </a:lnTo>
                  <a:lnTo>
                    <a:pt x="67" y="40"/>
                  </a:lnTo>
                  <a:lnTo>
                    <a:pt x="68" y="40"/>
                  </a:lnTo>
                  <a:lnTo>
                    <a:pt x="69" y="41"/>
                  </a:lnTo>
                  <a:lnTo>
                    <a:pt x="71" y="41"/>
                  </a:lnTo>
                  <a:lnTo>
                    <a:pt x="75" y="41"/>
                  </a:lnTo>
                  <a:lnTo>
                    <a:pt x="79" y="43"/>
                  </a:lnTo>
                  <a:lnTo>
                    <a:pt x="82" y="44"/>
                  </a:lnTo>
                  <a:lnTo>
                    <a:pt x="85" y="45"/>
                  </a:lnTo>
                  <a:lnTo>
                    <a:pt x="88" y="46"/>
                  </a:lnTo>
                  <a:lnTo>
                    <a:pt x="91" y="47"/>
                  </a:lnTo>
                  <a:lnTo>
                    <a:pt x="93" y="49"/>
                  </a:lnTo>
                  <a:lnTo>
                    <a:pt x="95" y="50"/>
                  </a:lnTo>
                  <a:lnTo>
                    <a:pt x="97" y="52"/>
                  </a:lnTo>
                  <a:lnTo>
                    <a:pt x="99" y="53"/>
                  </a:lnTo>
                  <a:lnTo>
                    <a:pt x="100" y="55"/>
                  </a:lnTo>
                  <a:lnTo>
                    <a:pt x="102" y="57"/>
                  </a:lnTo>
                  <a:lnTo>
                    <a:pt x="102" y="59"/>
                  </a:lnTo>
                  <a:lnTo>
                    <a:pt x="103" y="61"/>
                  </a:lnTo>
                  <a:lnTo>
                    <a:pt x="103" y="64"/>
                  </a:lnTo>
                  <a:lnTo>
                    <a:pt x="103" y="66"/>
                  </a:lnTo>
                  <a:lnTo>
                    <a:pt x="103" y="67"/>
                  </a:lnTo>
                  <a:lnTo>
                    <a:pt x="103" y="68"/>
                  </a:lnTo>
                  <a:lnTo>
                    <a:pt x="103" y="69"/>
                  </a:lnTo>
                  <a:lnTo>
                    <a:pt x="103" y="71"/>
                  </a:lnTo>
                  <a:lnTo>
                    <a:pt x="103" y="72"/>
                  </a:lnTo>
                  <a:lnTo>
                    <a:pt x="102" y="76"/>
                  </a:lnTo>
                  <a:lnTo>
                    <a:pt x="100" y="81"/>
                  </a:lnTo>
                  <a:lnTo>
                    <a:pt x="98" y="84"/>
                  </a:lnTo>
                  <a:lnTo>
                    <a:pt x="96" y="88"/>
                  </a:lnTo>
                  <a:lnTo>
                    <a:pt x="93" y="91"/>
                  </a:lnTo>
                  <a:lnTo>
                    <a:pt x="90" y="93"/>
                  </a:lnTo>
                  <a:lnTo>
                    <a:pt x="87" y="96"/>
                  </a:lnTo>
                  <a:lnTo>
                    <a:pt x="83" y="98"/>
                  </a:lnTo>
                  <a:lnTo>
                    <a:pt x="79" y="100"/>
                  </a:lnTo>
                  <a:lnTo>
                    <a:pt x="74" y="102"/>
                  </a:lnTo>
                  <a:lnTo>
                    <a:pt x="69" y="103"/>
                  </a:lnTo>
                  <a:lnTo>
                    <a:pt x="65" y="105"/>
                  </a:lnTo>
                  <a:lnTo>
                    <a:pt x="60" y="105"/>
                  </a:lnTo>
                  <a:lnTo>
                    <a:pt x="55" y="106"/>
                  </a:lnTo>
                  <a:lnTo>
                    <a:pt x="50" y="106"/>
                  </a:lnTo>
                  <a:lnTo>
                    <a:pt x="44" y="107"/>
                  </a:lnTo>
                  <a:lnTo>
                    <a:pt x="39" y="106"/>
                  </a:lnTo>
                  <a:lnTo>
                    <a:pt x="34" y="106"/>
                  </a:lnTo>
                  <a:lnTo>
                    <a:pt x="30" y="105"/>
                  </a:lnTo>
                  <a:lnTo>
                    <a:pt x="26" y="104"/>
                  </a:lnTo>
                  <a:lnTo>
                    <a:pt x="22" y="103"/>
                  </a:lnTo>
                  <a:lnTo>
                    <a:pt x="18" y="101"/>
                  </a:lnTo>
                  <a:lnTo>
                    <a:pt x="14" y="99"/>
                  </a:lnTo>
                  <a:lnTo>
                    <a:pt x="11" y="97"/>
                  </a:lnTo>
                  <a:lnTo>
                    <a:pt x="9" y="95"/>
                  </a:lnTo>
                  <a:lnTo>
                    <a:pt x="6" y="92"/>
                  </a:lnTo>
                  <a:lnTo>
                    <a:pt x="4" y="89"/>
                  </a:lnTo>
                  <a:lnTo>
                    <a:pt x="3" y="86"/>
                  </a:lnTo>
                  <a:lnTo>
                    <a:pt x="1" y="83"/>
                  </a:lnTo>
                  <a:lnTo>
                    <a:pt x="1" y="80"/>
                  </a:lnTo>
                  <a:lnTo>
                    <a:pt x="0" y="76"/>
                  </a:lnTo>
                  <a:lnTo>
                    <a:pt x="1" y="72"/>
                  </a:lnTo>
                  <a:lnTo>
                    <a:pt x="36" y="72"/>
                  </a:lnTo>
                  <a:lnTo>
                    <a:pt x="37" y="74"/>
                  </a:lnTo>
                  <a:lnTo>
                    <a:pt x="37" y="75"/>
                  </a:lnTo>
                  <a:lnTo>
                    <a:pt x="37" y="76"/>
                  </a:lnTo>
                  <a:lnTo>
                    <a:pt x="37" y="78"/>
                  </a:lnTo>
                  <a:lnTo>
                    <a:pt x="38" y="79"/>
                  </a:lnTo>
                  <a:lnTo>
                    <a:pt x="39" y="79"/>
                  </a:lnTo>
                  <a:lnTo>
                    <a:pt x="40" y="80"/>
                  </a:lnTo>
                  <a:lnTo>
                    <a:pt x="41" y="81"/>
                  </a:lnTo>
                  <a:lnTo>
                    <a:pt x="42" y="82"/>
                  </a:lnTo>
                  <a:lnTo>
                    <a:pt x="43" y="82"/>
                  </a:lnTo>
                  <a:lnTo>
                    <a:pt x="45" y="82"/>
                  </a:lnTo>
                  <a:lnTo>
                    <a:pt x="46" y="82"/>
                  </a:lnTo>
                  <a:lnTo>
                    <a:pt x="47" y="83"/>
                  </a:lnTo>
                  <a:lnTo>
                    <a:pt x="49" y="83"/>
                  </a:lnTo>
                  <a:lnTo>
                    <a:pt x="50" y="83"/>
                  </a:lnTo>
                  <a:lnTo>
                    <a:pt x="51" y="83"/>
                  </a:lnTo>
                  <a:lnTo>
                    <a:pt x="55" y="83"/>
                  </a:lnTo>
                  <a:lnTo>
                    <a:pt x="57" y="82"/>
                  </a:lnTo>
                  <a:lnTo>
                    <a:pt x="60" y="82"/>
                  </a:lnTo>
                  <a:lnTo>
                    <a:pt x="62" y="81"/>
                  </a:lnTo>
                  <a:lnTo>
                    <a:pt x="64" y="81"/>
                  </a:lnTo>
                  <a:lnTo>
                    <a:pt x="65" y="79"/>
                  </a:lnTo>
                  <a:lnTo>
                    <a:pt x="66" y="78"/>
                  </a:lnTo>
                  <a:lnTo>
                    <a:pt x="67" y="76"/>
                  </a:lnTo>
                  <a:lnTo>
                    <a:pt x="67" y="75"/>
                  </a:lnTo>
                  <a:lnTo>
                    <a:pt x="67" y="74"/>
                  </a:lnTo>
                  <a:lnTo>
                    <a:pt x="67" y="72"/>
                  </a:lnTo>
                  <a:lnTo>
                    <a:pt x="66" y="72"/>
                  </a:lnTo>
                  <a:lnTo>
                    <a:pt x="65" y="71"/>
                  </a:lnTo>
                  <a:lnTo>
                    <a:pt x="64" y="71"/>
                  </a:lnTo>
                  <a:lnTo>
                    <a:pt x="64" y="69"/>
                  </a:lnTo>
                  <a:lnTo>
                    <a:pt x="62" y="69"/>
                  </a:lnTo>
                  <a:lnTo>
                    <a:pt x="60" y="69"/>
                  </a:lnTo>
                  <a:lnTo>
                    <a:pt x="59" y="68"/>
                  </a:lnTo>
                  <a:lnTo>
                    <a:pt x="57" y="67"/>
                  </a:lnTo>
                  <a:lnTo>
                    <a:pt x="55" y="67"/>
                  </a:lnTo>
                  <a:lnTo>
                    <a:pt x="52" y="66"/>
                  </a:lnTo>
                  <a:lnTo>
                    <a:pt x="50" y="65"/>
                  </a:lnTo>
                  <a:lnTo>
                    <a:pt x="47" y="65"/>
                  </a:lnTo>
                  <a:lnTo>
                    <a:pt x="43" y="64"/>
                  </a:lnTo>
                  <a:lnTo>
                    <a:pt x="39" y="63"/>
                  </a:lnTo>
                  <a:lnTo>
                    <a:pt x="35" y="62"/>
                  </a:lnTo>
                  <a:lnTo>
                    <a:pt x="32" y="61"/>
                  </a:lnTo>
                  <a:lnTo>
                    <a:pt x="28" y="60"/>
                  </a:lnTo>
                  <a:lnTo>
                    <a:pt x="26" y="58"/>
                  </a:lnTo>
                  <a:lnTo>
                    <a:pt x="23" y="57"/>
                  </a:lnTo>
                  <a:lnTo>
                    <a:pt x="20" y="55"/>
                  </a:lnTo>
                  <a:lnTo>
                    <a:pt x="18" y="54"/>
                  </a:lnTo>
                  <a:lnTo>
                    <a:pt x="16" y="52"/>
                  </a:lnTo>
                  <a:lnTo>
                    <a:pt x="14" y="50"/>
                  </a:lnTo>
                  <a:lnTo>
                    <a:pt x="13" y="48"/>
                  </a:lnTo>
                  <a:lnTo>
                    <a:pt x="12" y="46"/>
                  </a:lnTo>
                  <a:lnTo>
                    <a:pt x="11" y="43"/>
                  </a:lnTo>
                  <a:lnTo>
                    <a:pt x="11" y="41"/>
                  </a:lnTo>
                  <a:lnTo>
                    <a:pt x="11" y="38"/>
                  </a:lnTo>
                  <a:lnTo>
                    <a:pt x="11" y="37"/>
                  </a:lnTo>
                  <a:lnTo>
                    <a:pt x="11" y="36"/>
                  </a:lnTo>
                  <a:lnTo>
                    <a:pt x="11" y="35"/>
                  </a:lnTo>
                  <a:lnTo>
                    <a:pt x="11" y="34"/>
                  </a:lnTo>
                  <a:lnTo>
                    <a:pt x="11" y="33"/>
                  </a:lnTo>
                  <a:lnTo>
                    <a:pt x="11" y="32"/>
                  </a:lnTo>
                  <a:lnTo>
                    <a:pt x="11" y="31"/>
                  </a:lnTo>
                  <a:lnTo>
                    <a:pt x="12" y="31"/>
                  </a:lnTo>
                  <a:lnTo>
                    <a:pt x="12" y="30"/>
                  </a:lnTo>
                  <a:lnTo>
                    <a:pt x="12" y="29"/>
                  </a:lnTo>
                  <a:lnTo>
                    <a:pt x="13" y="26"/>
                  </a:lnTo>
                  <a:lnTo>
                    <a:pt x="13" y="24"/>
                  </a:lnTo>
                  <a:lnTo>
                    <a:pt x="15" y="22"/>
                  </a:lnTo>
                  <a:lnTo>
                    <a:pt x="16" y="20"/>
                  </a:lnTo>
                  <a:lnTo>
                    <a:pt x="18" y="19"/>
                  </a:lnTo>
                  <a:lnTo>
                    <a:pt x="19" y="17"/>
                  </a:lnTo>
                  <a:lnTo>
                    <a:pt x="21" y="15"/>
                  </a:lnTo>
                  <a:lnTo>
                    <a:pt x="23" y="13"/>
                  </a:lnTo>
                  <a:lnTo>
                    <a:pt x="24" y="12"/>
                  </a:lnTo>
                  <a:lnTo>
                    <a:pt x="27" y="10"/>
                  </a:lnTo>
                  <a:lnTo>
                    <a:pt x="29" y="9"/>
                  </a:lnTo>
                  <a:lnTo>
                    <a:pt x="31" y="7"/>
                  </a:lnTo>
                  <a:lnTo>
                    <a:pt x="34" y="6"/>
                  </a:lnTo>
                  <a:lnTo>
                    <a:pt x="37" y="5"/>
                  </a:lnTo>
                  <a:lnTo>
                    <a:pt x="39" y="4"/>
                  </a:lnTo>
                  <a:lnTo>
                    <a:pt x="42" y="3"/>
                  </a:lnTo>
                  <a:lnTo>
                    <a:pt x="46" y="2"/>
                  </a:lnTo>
                  <a:lnTo>
                    <a:pt x="49" y="2"/>
                  </a:lnTo>
                  <a:lnTo>
                    <a:pt x="52" y="1"/>
                  </a:lnTo>
                  <a:lnTo>
                    <a:pt x="55" y="0"/>
                  </a:lnTo>
                  <a:lnTo>
                    <a:pt x="59" y="0"/>
                  </a:lnTo>
                  <a:lnTo>
                    <a:pt x="63" y="0"/>
                  </a:lnTo>
                  <a:lnTo>
                    <a:pt x="66" y="0"/>
                  </a:lnTo>
                  <a:lnTo>
                    <a:pt x="71" y="0"/>
                  </a:lnTo>
                  <a:lnTo>
                    <a:pt x="75" y="0"/>
                  </a:lnTo>
                  <a:lnTo>
                    <a:pt x="79" y="1"/>
                  </a:lnTo>
                  <a:lnTo>
                    <a:pt x="83" y="2"/>
                  </a:lnTo>
                  <a:lnTo>
                    <a:pt x="87" y="3"/>
                  </a:lnTo>
                  <a:lnTo>
                    <a:pt x="90" y="4"/>
                  </a:lnTo>
                  <a:lnTo>
                    <a:pt x="94" y="6"/>
                  </a:lnTo>
                  <a:lnTo>
                    <a:pt x="97" y="7"/>
                  </a:lnTo>
                  <a:lnTo>
                    <a:pt x="99" y="10"/>
                  </a:lnTo>
                  <a:lnTo>
                    <a:pt x="102" y="12"/>
                  </a:lnTo>
                  <a:lnTo>
                    <a:pt x="104" y="14"/>
                  </a:lnTo>
                  <a:lnTo>
                    <a:pt x="106" y="17"/>
                  </a:lnTo>
                  <a:lnTo>
                    <a:pt x="107" y="20"/>
                  </a:lnTo>
                  <a:lnTo>
                    <a:pt x="107" y="24"/>
                  </a:lnTo>
                  <a:lnTo>
                    <a:pt x="108" y="28"/>
                  </a:lnTo>
                  <a:lnTo>
                    <a:pt x="108" y="32"/>
                  </a:lnTo>
                  <a:lnTo>
                    <a:pt x="73" y="32"/>
                  </a:lnTo>
                  <a:close/>
                </a:path>
              </a:pathLst>
            </a:custGeom>
            <a:solidFill>
              <a:srgbClr val="3C2076"/>
            </a:solidFill>
            <a:ln w="9525">
              <a:noFill/>
              <a:round/>
              <a:headEnd/>
              <a:tailEnd/>
            </a:ln>
          </p:spPr>
          <p:txBody>
            <a:bodyPr/>
            <a:lstStyle/>
            <a:p>
              <a:endParaRPr lang="id-ID"/>
            </a:p>
          </p:txBody>
        </p:sp>
        <p:sp>
          <p:nvSpPr>
            <p:cNvPr id="7182" name="Freeform 22"/>
            <p:cNvSpPr>
              <a:spLocks/>
            </p:cNvSpPr>
            <p:nvPr/>
          </p:nvSpPr>
          <p:spPr bwMode="auto">
            <a:xfrm>
              <a:off x="680" y="73"/>
              <a:ext cx="156" cy="195"/>
            </a:xfrm>
            <a:custGeom>
              <a:avLst/>
              <a:gdLst>
                <a:gd name="T0" fmla="*/ 3253 w 108"/>
                <a:gd name="T1" fmla="*/ 0 h 107"/>
                <a:gd name="T2" fmla="*/ 8727 w 108"/>
                <a:gd name="T3" fmla="*/ 0 h 107"/>
                <a:gd name="T4" fmla="*/ 13238 w 108"/>
                <a:gd name="T5" fmla="*/ 282287 h 107"/>
                <a:gd name="T6" fmla="*/ 13568 w 108"/>
                <a:gd name="T7" fmla="*/ 207502 h 107"/>
                <a:gd name="T8" fmla="*/ 13754 w 108"/>
                <a:gd name="T9" fmla="*/ 176577 h 107"/>
                <a:gd name="T10" fmla="*/ 19500 w 108"/>
                <a:gd name="T11" fmla="*/ 176577 h 107"/>
                <a:gd name="T12" fmla="*/ 17515 w 108"/>
                <a:gd name="T13" fmla="*/ 538289 h 107"/>
                <a:gd name="T14" fmla="*/ 11726 w 108"/>
                <a:gd name="T15" fmla="*/ 538289 h 107"/>
                <a:gd name="T16" fmla="*/ 7188 w 108"/>
                <a:gd name="T17" fmla="*/ 247041 h 107"/>
                <a:gd name="T18" fmla="*/ 6779 w 108"/>
                <a:gd name="T19" fmla="*/ 361665 h 107"/>
                <a:gd name="T20" fmla="*/ 5552 w 108"/>
                <a:gd name="T21" fmla="*/ 538289 h 107"/>
                <a:gd name="T22" fmla="*/ 0 w 108"/>
                <a:gd name="T23" fmla="*/ 538289 h 107"/>
                <a:gd name="T24" fmla="*/ 3253 w 108"/>
                <a:gd name="T25" fmla="*/ 0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 h="107">
                  <a:moveTo>
                    <a:pt x="18" y="0"/>
                  </a:moveTo>
                  <a:lnTo>
                    <a:pt x="48" y="0"/>
                  </a:lnTo>
                  <a:lnTo>
                    <a:pt x="73" y="56"/>
                  </a:lnTo>
                  <a:lnTo>
                    <a:pt x="75" y="41"/>
                  </a:lnTo>
                  <a:lnTo>
                    <a:pt x="76" y="35"/>
                  </a:lnTo>
                  <a:lnTo>
                    <a:pt x="108" y="35"/>
                  </a:lnTo>
                  <a:lnTo>
                    <a:pt x="96" y="107"/>
                  </a:lnTo>
                  <a:lnTo>
                    <a:pt x="65" y="107"/>
                  </a:lnTo>
                  <a:lnTo>
                    <a:pt x="40" y="49"/>
                  </a:lnTo>
                  <a:lnTo>
                    <a:pt x="37" y="72"/>
                  </a:lnTo>
                  <a:lnTo>
                    <a:pt x="31" y="107"/>
                  </a:lnTo>
                  <a:lnTo>
                    <a:pt x="0" y="107"/>
                  </a:lnTo>
                  <a:lnTo>
                    <a:pt x="18" y="0"/>
                  </a:lnTo>
                  <a:close/>
                </a:path>
              </a:pathLst>
            </a:custGeom>
            <a:solidFill>
              <a:srgbClr val="3C2076"/>
            </a:solidFill>
            <a:ln w="9525">
              <a:noFill/>
              <a:round/>
              <a:headEnd/>
              <a:tailEnd/>
            </a:ln>
          </p:spPr>
          <p:txBody>
            <a:bodyPr/>
            <a:lstStyle/>
            <a:p>
              <a:endParaRPr lang="id-ID"/>
            </a:p>
          </p:txBody>
        </p:sp>
        <p:sp>
          <p:nvSpPr>
            <p:cNvPr id="7183" name="Freeform 23"/>
            <p:cNvSpPr>
              <a:spLocks/>
            </p:cNvSpPr>
            <p:nvPr/>
          </p:nvSpPr>
          <p:spPr bwMode="auto">
            <a:xfrm>
              <a:off x="796" y="73"/>
              <a:ext cx="47" cy="58"/>
            </a:xfrm>
            <a:custGeom>
              <a:avLst/>
              <a:gdLst>
                <a:gd name="T0" fmla="*/ 3181 w 31"/>
                <a:gd name="T1" fmla="*/ 146214 h 33"/>
                <a:gd name="T2" fmla="*/ 544 w 31"/>
                <a:gd name="T3" fmla="*/ 63582 h 33"/>
                <a:gd name="T4" fmla="*/ 4894 w 31"/>
                <a:gd name="T5" fmla="*/ 5533 h 33"/>
                <a:gd name="T6" fmla="*/ 7891 w 31"/>
                <a:gd name="T7" fmla="*/ 88107 h 33"/>
                <a:gd name="T8" fmla="*/ 3181 w 31"/>
                <a:gd name="T9" fmla="*/ 146214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3">
                  <a:moveTo>
                    <a:pt x="12" y="32"/>
                  </a:moveTo>
                  <a:cubicBezTo>
                    <a:pt x="5" y="30"/>
                    <a:pt x="0" y="22"/>
                    <a:pt x="2" y="14"/>
                  </a:cubicBezTo>
                  <a:cubicBezTo>
                    <a:pt x="3" y="6"/>
                    <a:pt x="11" y="0"/>
                    <a:pt x="18" y="1"/>
                  </a:cubicBezTo>
                  <a:cubicBezTo>
                    <a:pt x="26" y="3"/>
                    <a:pt x="31" y="11"/>
                    <a:pt x="29" y="19"/>
                  </a:cubicBezTo>
                  <a:cubicBezTo>
                    <a:pt x="27" y="28"/>
                    <a:pt x="20" y="33"/>
                    <a:pt x="12" y="32"/>
                  </a:cubicBezTo>
                  <a:close/>
                </a:path>
              </a:pathLst>
            </a:custGeom>
            <a:solidFill>
              <a:srgbClr val="EB3D00"/>
            </a:solidFill>
            <a:ln w="0">
              <a:solidFill>
                <a:srgbClr val="EC3A3E"/>
              </a:solidFill>
              <a:prstDash val="solid"/>
              <a:round/>
              <a:headEnd/>
              <a:tailEnd/>
            </a:ln>
          </p:spPr>
          <p:txBody>
            <a:bodyPr/>
            <a:lstStyle/>
            <a:p>
              <a:endParaRPr lang="id-ID"/>
            </a:p>
          </p:txBody>
        </p:sp>
        <p:sp>
          <p:nvSpPr>
            <p:cNvPr id="7184" name="Freeform 24"/>
            <p:cNvSpPr>
              <a:spLocks/>
            </p:cNvSpPr>
            <p:nvPr/>
          </p:nvSpPr>
          <p:spPr bwMode="auto">
            <a:xfrm>
              <a:off x="820" y="27"/>
              <a:ext cx="138" cy="274"/>
            </a:xfrm>
            <a:custGeom>
              <a:avLst/>
              <a:gdLst>
                <a:gd name="T0" fmla="*/ 0 w 94"/>
                <a:gd name="T1" fmla="*/ 0 h 148"/>
                <a:gd name="T2" fmla="*/ 3192 w 94"/>
                <a:gd name="T3" fmla="*/ 20726 h 148"/>
                <a:gd name="T4" fmla="*/ 5392 w 94"/>
                <a:gd name="T5" fmla="*/ 50094 h 148"/>
                <a:gd name="T6" fmla="*/ 7037 w 94"/>
                <a:gd name="T7" fmla="*/ 84327 h 148"/>
                <a:gd name="T8" fmla="*/ 8789 w 94"/>
                <a:gd name="T9" fmla="*/ 129576 h 148"/>
                <a:gd name="T10" fmla="*/ 10039 w 94"/>
                <a:gd name="T11" fmla="*/ 168910 h 148"/>
                <a:gd name="T12" fmla="*/ 11213 w 94"/>
                <a:gd name="T13" fmla="*/ 211037 h 148"/>
                <a:gd name="T14" fmla="*/ 11621 w 94"/>
                <a:gd name="T15" fmla="*/ 243482 h 148"/>
                <a:gd name="T16" fmla="*/ 12392 w 94"/>
                <a:gd name="T17" fmla="*/ 278519 h 148"/>
                <a:gd name="T18" fmla="*/ 12533 w 94"/>
                <a:gd name="T19" fmla="*/ 317873 h 148"/>
                <a:gd name="T20" fmla="*/ 12903 w 94"/>
                <a:gd name="T21" fmla="*/ 366168 h 148"/>
                <a:gd name="T22" fmla="*/ 12903 w 94"/>
                <a:gd name="T23" fmla="*/ 398320 h 148"/>
                <a:gd name="T24" fmla="*/ 12903 w 94"/>
                <a:gd name="T25" fmla="*/ 437874 h 148"/>
                <a:gd name="T26" fmla="*/ 12850 w 94"/>
                <a:gd name="T27" fmla="*/ 483421 h 148"/>
                <a:gd name="T28" fmla="*/ 12533 w 94"/>
                <a:gd name="T29" fmla="*/ 521683 h 148"/>
                <a:gd name="T30" fmla="*/ 11996 w 94"/>
                <a:gd name="T31" fmla="*/ 561544 h 148"/>
                <a:gd name="T32" fmla="*/ 11524 w 94"/>
                <a:gd name="T33" fmla="*/ 599960 h 148"/>
                <a:gd name="T34" fmla="*/ 10699 w 94"/>
                <a:gd name="T35" fmla="*/ 633866 h 148"/>
                <a:gd name="T36" fmla="*/ 10039 w 94"/>
                <a:gd name="T37" fmla="*/ 660236 h 148"/>
                <a:gd name="T38" fmla="*/ 9139 w 94"/>
                <a:gd name="T39" fmla="*/ 691191 h 148"/>
                <a:gd name="T40" fmla="*/ 7288 w 94"/>
                <a:gd name="T41" fmla="*/ 733235 h 148"/>
                <a:gd name="T42" fmla="*/ 5088 w 94"/>
                <a:gd name="T43" fmla="*/ 771595 h 148"/>
                <a:gd name="T44" fmla="*/ 2778 w 94"/>
                <a:gd name="T45" fmla="*/ 801278 h 148"/>
                <a:gd name="T46" fmla="*/ 0 w 94"/>
                <a:gd name="T47" fmla="*/ 822228 h 148"/>
                <a:gd name="T48" fmla="*/ 3381 w 94"/>
                <a:gd name="T49" fmla="*/ 804064 h 148"/>
                <a:gd name="T50" fmla="*/ 6275 w 94"/>
                <a:gd name="T51" fmla="*/ 789977 h 148"/>
                <a:gd name="T52" fmla="*/ 9673 w 94"/>
                <a:gd name="T53" fmla="*/ 762214 h 148"/>
                <a:gd name="T54" fmla="*/ 11996 w 94"/>
                <a:gd name="T55" fmla="*/ 729492 h 148"/>
                <a:gd name="T56" fmla="*/ 13417 w 94"/>
                <a:gd name="T57" fmla="*/ 698652 h 148"/>
                <a:gd name="T58" fmla="*/ 15167 w 94"/>
                <a:gd name="T59" fmla="*/ 672744 h 148"/>
                <a:gd name="T60" fmla="*/ 16462 w 94"/>
                <a:gd name="T61" fmla="*/ 633866 h 148"/>
                <a:gd name="T62" fmla="*/ 17523 w 94"/>
                <a:gd name="T63" fmla="*/ 605995 h 148"/>
                <a:gd name="T64" fmla="*/ 18400 w 94"/>
                <a:gd name="T65" fmla="*/ 573856 h 148"/>
                <a:gd name="T66" fmla="*/ 18943 w 94"/>
                <a:gd name="T67" fmla="*/ 540161 h 148"/>
                <a:gd name="T68" fmla="*/ 19443 w 94"/>
                <a:gd name="T69" fmla="*/ 510479 h 148"/>
                <a:gd name="T70" fmla="*/ 19854 w 94"/>
                <a:gd name="T71" fmla="*/ 483421 h 148"/>
                <a:gd name="T72" fmla="*/ 20152 w 94"/>
                <a:gd name="T73" fmla="*/ 444123 h 148"/>
                <a:gd name="T74" fmla="*/ 20342 w 94"/>
                <a:gd name="T75" fmla="*/ 405474 h 148"/>
                <a:gd name="T76" fmla="*/ 20152 w 94"/>
                <a:gd name="T77" fmla="*/ 373344 h 148"/>
                <a:gd name="T78" fmla="*/ 19854 w 94"/>
                <a:gd name="T79" fmla="*/ 338795 h 148"/>
                <a:gd name="T80" fmla="*/ 19443 w 94"/>
                <a:gd name="T81" fmla="*/ 306665 h 148"/>
                <a:gd name="T82" fmla="*/ 19273 w 94"/>
                <a:gd name="T83" fmla="*/ 278519 h 148"/>
                <a:gd name="T84" fmla="*/ 18561 w 94"/>
                <a:gd name="T85" fmla="*/ 243482 h 148"/>
                <a:gd name="T86" fmla="*/ 17949 w 94"/>
                <a:gd name="T87" fmla="*/ 222382 h 148"/>
                <a:gd name="T88" fmla="*/ 17259 w 94"/>
                <a:gd name="T89" fmla="*/ 201660 h 148"/>
                <a:gd name="T90" fmla="*/ 16462 w 94"/>
                <a:gd name="T91" fmla="*/ 171698 h 148"/>
                <a:gd name="T92" fmla="*/ 15167 w 94"/>
                <a:gd name="T93" fmla="*/ 144394 h 148"/>
                <a:gd name="T94" fmla="*/ 13856 w 94"/>
                <a:gd name="T95" fmla="*/ 116213 h 148"/>
                <a:gd name="T96" fmla="*/ 12533 w 94"/>
                <a:gd name="T97" fmla="*/ 92742 h 148"/>
                <a:gd name="T98" fmla="*/ 10967 w 94"/>
                <a:gd name="T99" fmla="*/ 71038 h 148"/>
                <a:gd name="T100" fmla="*/ 10039 w 94"/>
                <a:gd name="T101" fmla="*/ 60595 h 148"/>
                <a:gd name="T102" fmla="*/ 8441 w 94"/>
                <a:gd name="T103" fmla="*/ 45549 h 148"/>
                <a:gd name="T104" fmla="*/ 7037 w 94"/>
                <a:gd name="T105" fmla="*/ 32730 h 148"/>
                <a:gd name="T106" fmla="*/ 5566 w 94"/>
                <a:gd name="T107" fmla="*/ 20726 h 148"/>
                <a:gd name="T108" fmla="*/ 3673 w 94"/>
                <a:gd name="T109" fmla="*/ 11195 h 148"/>
                <a:gd name="T110" fmla="*/ 0 w 94"/>
                <a:gd name="T111" fmla="*/ 0 h 1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4" h="148">
                  <a:moveTo>
                    <a:pt x="0" y="0"/>
                  </a:moveTo>
                  <a:lnTo>
                    <a:pt x="15" y="4"/>
                  </a:lnTo>
                  <a:lnTo>
                    <a:pt x="25" y="9"/>
                  </a:lnTo>
                  <a:lnTo>
                    <a:pt x="33" y="15"/>
                  </a:lnTo>
                  <a:lnTo>
                    <a:pt x="41" y="23"/>
                  </a:lnTo>
                  <a:lnTo>
                    <a:pt x="46" y="30"/>
                  </a:lnTo>
                  <a:lnTo>
                    <a:pt x="52" y="38"/>
                  </a:lnTo>
                  <a:lnTo>
                    <a:pt x="54" y="44"/>
                  </a:lnTo>
                  <a:lnTo>
                    <a:pt x="57" y="50"/>
                  </a:lnTo>
                  <a:lnTo>
                    <a:pt x="58" y="57"/>
                  </a:lnTo>
                  <a:lnTo>
                    <a:pt x="60" y="66"/>
                  </a:lnTo>
                  <a:lnTo>
                    <a:pt x="60" y="72"/>
                  </a:lnTo>
                  <a:lnTo>
                    <a:pt x="60" y="79"/>
                  </a:lnTo>
                  <a:lnTo>
                    <a:pt x="59" y="87"/>
                  </a:lnTo>
                  <a:lnTo>
                    <a:pt x="58" y="94"/>
                  </a:lnTo>
                  <a:lnTo>
                    <a:pt x="56" y="101"/>
                  </a:lnTo>
                  <a:lnTo>
                    <a:pt x="53" y="108"/>
                  </a:lnTo>
                  <a:lnTo>
                    <a:pt x="50" y="114"/>
                  </a:lnTo>
                  <a:lnTo>
                    <a:pt x="46" y="119"/>
                  </a:lnTo>
                  <a:lnTo>
                    <a:pt x="42" y="124"/>
                  </a:lnTo>
                  <a:lnTo>
                    <a:pt x="34" y="132"/>
                  </a:lnTo>
                  <a:lnTo>
                    <a:pt x="24" y="139"/>
                  </a:lnTo>
                  <a:lnTo>
                    <a:pt x="13" y="144"/>
                  </a:lnTo>
                  <a:lnTo>
                    <a:pt x="0" y="148"/>
                  </a:lnTo>
                  <a:lnTo>
                    <a:pt x="16" y="145"/>
                  </a:lnTo>
                  <a:lnTo>
                    <a:pt x="29" y="142"/>
                  </a:lnTo>
                  <a:lnTo>
                    <a:pt x="45" y="137"/>
                  </a:lnTo>
                  <a:lnTo>
                    <a:pt x="56" y="131"/>
                  </a:lnTo>
                  <a:lnTo>
                    <a:pt x="62" y="126"/>
                  </a:lnTo>
                  <a:lnTo>
                    <a:pt x="70" y="121"/>
                  </a:lnTo>
                  <a:lnTo>
                    <a:pt x="76" y="114"/>
                  </a:lnTo>
                  <a:lnTo>
                    <a:pt x="81" y="109"/>
                  </a:lnTo>
                  <a:lnTo>
                    <a:pt x="85" y="103"/>
                  </a:lnTo>
                  <a:lnTo>
                    <a:pt x="88" y="97"/>
                  </a:lnTo>
                  <a:lnTo>
                    <a:pt x="90" y="92"/>
                  </a:lnTo>
                  <a:lnTo>
                    <a:pt x="92" y="87"/>
                  </a:lnTo>
                  <a:lnTo>
                    <a:pt x="93" y="80"/>
                  </a:lnTo>
                  <a:lnTo>
                    <a:pt x="94" y="73"/>
                  </a:lnTo>
                  <a:lnTo>
                    <a:pt x="93" y="67"/>
                  </a:lnTo>
                  <a:lnTo>
                    <a:pt x="92" y="61"/>
                  </a:lnTo>
                  <a:lnTo>
                    <a:pt x="90" y="55"/>
                  </a:lnTo>
                  <a:lnTo>
                    <a:pt x="89" y="50"/>
                  </a:lnTo>
                  <a:lnTo>
                    <a:pt x="86" y="44"/>
                  </a:lnTo>
                  <a:lnTo>
                    <a:pt x="83" y="40"/>
                  </a:lnTo>
                  <a:lnTo>
                    <a:pt x="80" y="36"/>
                  </a:lnTo>
                  <a:lnTo>
                    <a:pt x="76" y="31"/>
                  </a:lnTo>
                  <a:lnTo>
                    <a:pt x="70" y="26"/>
                  </a:lnTo>
                  <a:lnTo>
                    <a:pt x="64" y="21"/>
                  </a:lnTo>
                  <a:lnTo>
                    <a:pt x="58" y="17"/>
                  </a:lnTo>
                  <a:lnTo>
                    <a:pt x="51" y="13"/>
                  </a:lnTo>
                  <a:lnTo>
                    <a:pt x="46" y="11"/>
                  </a:lnTo>
                  <a:lnTo>
                    <a:pt x="39" y="8"/>
                  </a:lnTo>
                  <a:lnTo>
                    <a:pt x="33" y="6"/>
                  </a:lnTo>
                  <a:lnTo>
                    <a:pt x="26" y="4"/>
                  </a:lnTo>
                  <a:lnTo>
                    <a:pt x="17" y="2"/>
                  </a:lnTo>
                  <a:lnTo>
                    <a:pt x="0" y="0"/>
                  </a:lnTo>
                  <a:close/>
                </a:path>
              </a:pathLst>
            </a:custGeom>
            <a:solidFill>
              <a:srgbClr val="009049"/>
            </a:solidFill>
            <a:ln w="0">
              <a:solidFill>
                <a:srgbClr val="009049"/>
              </a:solidFill>
              <a:prstDash val="solid"/>
              <a:round/>
              <a:headEnd/>
              <a:tailEnd/>
            </a:ln>
          </p:spPr>
          <p:txBody>
            <a:bodyPr/>
            <a:lstStyle/>
            <a:p>
              <a:endParaRPr lang="id-ID"/>
            </a:p>
          </p:txBody>
        </p:sp>
      </p:grpSp>
      <p:sp>
        <p:nvSpPr>
          <p:cNvPr id="15" name="Text Box 14">
            <a:extLst>
              <a:ext uri="{FF2B5EF4-FFF2-40B4-BE49-F238E27FC236}">
                <a16:creationId xmlns:a16="http://schemas.microsoft.com/office/drawing/2014/main" xmlns="" id="{18EE4DB5-24A1-48C2-A5BF-8F1AE25D5EC7}"/>
              </a:ext>
            </a:extLst>
          </p:cNvPr>
          <p:cNvSpPr txBox="1">
            <a:spLocks noChangeArrowheads="1"/>
          </p:cNvSpPr>
          <p:nvPr/>
        </p:nvSpPr>
        <p:spPr bwMode="auto">
          <a:xfrm>
            <a:off x="-79042" y="9153463"/>
            <a:ext cx="6194215" cy="646286"/>
          </a:xfrm>
          <a:prstGeom prst="rect">
            <a:avLst/>
          </a:prstGeom>
          <a:noFill/>
          <a:ln>
            <a:noFill/>
          </a:ln>
          <a:extLst/>
        </p:spPr>
        <p:txBody>
          <a:bodyPr lIns="182838" tIns="91418" rIns="182838" bIns="91418">
            <a:spAutoFit/>
          </a:bodyPr>
          <a:lstStyle>
            <a:lvl1pPr defTabSz="977900" eaLnBrk="0" hangingPunct="0">
              <a:defRPr sz="1200">
                <a:solidFill>
                  <a:schemeClr val="tx1"/>
                </a:solidFill>
                <a:latin typeface="Arial" pitchFamily="34" charset="0"/>
                <a:cs typeface="Arial" pitchFamily="34" charset="0"/>
              </a:defRPr>
            </a:lvl1pPr>
            <a:lvl2pPr marL="742950" indent="-285750" defTabSz="977900" eaLnBrk="0" hangingPunct="0">
              <a:defRPr sz="1200">
                <a:solidFill>
                  <a:schemeClr val="tx1"/>
                </a:solidFill>
                <a:latin typeface="Arial" pitchFamily="34" charset="0"/>
                <a:cs typeface="Arial" pitchFamily="34" charset="0"/>
              </a:defRPr>
            </a:lvl2pPr>
            <a:lvl3pPr marL="1143000" indent="-228600" defTabSz="977900" eaLnBrk="0" hangingPunct="0">
              <a:defRPr sz="1200">
                <a:solidFill>
                  <a:schemeClr val="tx1"/>
                </a:solidFill>
                <a:latin typeface="Arial" pitchFamily="34" charset="0"/>
                <a:cs typeface="Arial" pitchFamily="34" charset="0"/>
              </a:defRPr>
            </a:lvl3pPr>
            <a:lvl4pPr marL="1600200" indent="-228600" defTabSz="977900" eaLnBrk="0" hangingPunct="0">
              <a:defRPr sz="1200">
                <a:solidFill>
                  <a:schemeClr val="tx1"/>
                </a:solidFill>
                <a:latin typeface="Arial" pitchFamily="34" charset="0"/>
                <a:cs typeface="Arial" pitchFamily="34" charset="0"/>
              </a:defRPr>
            </a:lvl4pPr>
            <a:lvl5pPr marL="2057400" indent="-228600" defTabSz="977900" eaLnBrk="0" hangingPunct="0">
              <a:defRPr sz="1200">
                <a:solidFill>
                  <a:schemeClr val="tx1"/>
                </a:solidFill>
                <a:latin typeface="Arial" pitchFamily="34" charset="0"/>
                <a:cs typeface="Arial" pitchFamily="34" charset="0"/>
              </a:defRPr>
            </a:lvl5pPr>
            <a:lvl6pPr marL="2514600" indent="-228600" defTabSz="9779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defTabSz="9779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defTabSz="9779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defTabSz="977900" eaLnBrk="0" fontAlgn="base" hangingPunct="0">
              <a:spcBef>
                <a:spcPct val="0"/>
              </a:spcBef>
              <a:spcAft>
                <a:spcPct val="0"/>
              </a:spcAft>
              <a:defRPr sz="1200">
                <a:solidFill>
                  <a:schemeClr val="tx1"/>
                </a:solidFill>
                <a:latin typeface="Arial" pitchFamily="34" charset="0"/>
                <a:cs typeface="Arial" pitchFamily="34" charset="0"/>
              </a:defRPr>
            </a:lvl9pPr>
          </a:lstStyle>
          <a:p>
            <a:pPr eaLnBrk="1" hangingPunct="1">
              <a:spcBef>
                <a:spcPct val="50000"/>
              </a:spcBef>
              <a:buClr>
                <a:srgbClr val="000000"/>
              </a:buClr>
              <a:buSzPct val="100000"/>
              <a:buFont typeface="Times New Roman" pitchFamily="18" charset="0"/>
              <a:buNone/>
              <a:defRPr/>
            </a:pPr>
            <a:r>
              <a:rPr lang="id-ID" i="1" dirty="0">
                <a:latin typeface="Comic Sans MS" pitchFamily="66" charset="0"/>
              </a:rPr>
              <a:t>Pemahaman SNI ISO 9001:2015</a:t>
            </a:r>
          </a:p>
          <a:p>
            <a:pPr eaLnBrk="1" hangingPunct="1">
              <a:spcBef>
                <a:spcPct val="50000"/>
              </a:spcBef>
              <a:buClr>
                <a:srgbClr val="000000"/>
              </a:buClr>
              <a:buSzPct val="100000"/>
              <a:defRPr/>
            </a:pPr>
            <a:r>
              <a:rPr lang="id-ID" i="1" dirty="0">
                <a:latin typeface="Comic Sans MS" pitchFamily="66" charset="0"/>
              </a:rPr>
              <a:t>(Sistem Manajemen Mutu - Persyaratan)</a:t>
            </a:r>
          </a:p>
        </p:txBody>
      </p:sp>
      <p:sp>
        <p:nvSpPr>
          <p:cNvPr id="16" name="Rectangle 15">
            <a:extLst>
              <a:ext uri="{FF2B5EF4-FFF2-40B4-BE49-F238E27FC236}">
                <a16:creationId xmlns:a16="http://schemas.microsoft.com/office/drawing/2014/main" xmlns="" id="{D168E66B-C99F-45B2-832A-231E8A82EE8F}"/>
              </a:ext>
            </a:extLst>
          </p:cNvPr>
          <p:cNvSpPr>
            <a:spLocks noChangeArrowheads="1"/>
          </p:cNvSpPr>
          <p:nvPr/>
        </p:nvSpPr>
        <p:spPr bwMode="auto">
          <a:xfrm>
            <a:off x="5286743" y="8856153"/>
            <a:ext cx="1548934" cy="1101434"/>
          </a:xfrm>
          <a:prstGeom prst="rect">
            <a:avLst/>
          </a:prstGeom>
          <a:noFill/>
          <a:ln w="9525">
            <a:noFill/>
            <a:miter lim="800000"/>
            <a:headEnd/>
            <a:tailEnd/>
          </a:ln>
        </p:spPr>
        <p:txBody>
          <a:bodyPr lIns="182838" tIns="91418" rIns="182838" bIns="91418" anchor="b"/>
          <a:lstStyle/>
          <a:p>
            <a:pPr algn="r" defTabSz="1829323">
              <a:buClr>
                <a:srgbClr val="000000"/>
              </a:buClr>
              <a:buSzPct val="100000"/>
            </a:pPr>
            <a:r>
              <a:rPr lang="id-ID" altLang="en-US" i="1">
                <a:latin typeface="Times New Roman" pitchFamily="18" charset="0"/>
              </a:rPr>
              <a:t>Halaman    </a:t>
            </a:r>
            <a:fld id="{271B8C75-EBD2-4D41-885A-54250E0DADC1}" type="slidenum">
              <a:rPr lang="en-US" altLang="en-US" i="1">
                <a:latin typeface="Times New Roman" pitchFamily="18" charset="0"/>
              </a:rPr>
              <a:pPr algn="r" defTabSz="1829323">
                <a:buClr>
                  <a:srgbClr val="000000"/>
                </a:buClr>
                <a:buSzPct val="100000"/>
              </a:pPr>
              <a:t>‹#›</a:t>
            </a:fld>
            <a:endParaRPr lang="id-ID" altLang="en-US" i="1">
              <a:latin typeface="Times New Roman" pitchFamily="18" charset="0"/>
            </a:endParaRPr>
          </a:p>
        </p:txBody>
      </p:sp>
      <p:sp>
        <p:nvSpPr>
          <p:cNvPr id="7174" name="Line 12"/>
          <p:cNvSpPr>
            <a:spLocks noChangeShapeType="1"/>
          </p:cNvSpPr>
          <p:nvPr/>
        </p:nvSpPr>
        <p:spPr bwMode="auto">
          <a:xfrm flipV="1">
            <a:off x="0" y="9088764"/>
            <a:ext cx="6797675" cy="15405"/>
          </a:xfrm>
          <a:prstGeom prst="line">
            <a:avLst/>
          </a:prstGeom>
          <a:noFill/>
          <a:ln w="9525">
            <a:solidFill>
              <a:schemeClr val="tx1"/>
            </a:solidFill>
            <a:round/>
            <a:headEnd/>
            <a:tailEnd/>
          </a:ln>
        </p:spPr>
        <p:txBody>
          <a:bodyPr lIns="171108" tIns="85553" rIns="171108" bIns="85553"/>
          <a:lstStyle/>
          <a:p>
            <a:endParaRPr lang="id-ID"/>
          </a:p>
        </p:txBody>
      </p:sp>
      <p:sp>
        <p:nvSpPr>
          <p:cNvPr id="7175" name="AutoShape 11" descr="Image result for pt bisi international tbk">
            <a:extLst>
              <a:ext uri="{FF2B5EF4-FFF2-40B4-BE49-F238E27FC236}">
                <a16:creationId xmlns:a16="http://schemas.microsoft.com/office/drawing/2014/main" xmlns="" id="{05351C56-539A-4898-8877-3882310C8898}"/>
              </a:ext>
            </a:extLst>
          </p:cNvPr>
          <p:cNvSpPr>
            <a:spLocks noChangeAspect="1" noChangeArrowheads="1"/>
          </p:cNvSpPr>
          <p:nvPr/>
        </p:nvSpPr>
        <p:spPr bwMode="auto">
          <a:xfrm>
            <a:off x="148965" y="-140183"/>
            <a:ext cx="291850" cy="295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249" tIns="44124" rIns="88249" bIns="44124"/>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p>
        </p:txBody>
      </p:sp>
      <p:sp>
        <p:nvSpPr>
          <p:cNvPr id="7176" name="AutoShape 13" descr="Image result for pt bisi international tbk">
            <a:extLst>
              <a:ext uri="{FF2B5EF4-FFF2-40B4-BE49-F238E27FC236}">
                <a16:creationId xmlns:a16="http://schemas.microsoft.com/office/drawing/2014/main" xmlns="" id="{9B5E8D1D-6D90-487E-9AD9-200AC71AEF48}"/>
              </a:ext>
            </a:extLst>
          </p:cNvPr>
          <p:cNvSpPr>
            <a:spLocks noChangeAspect="1" noChangeArrowheads="1"/>
          </p:cNvSpPr>
          <p:nvPr/>
        </p:nvSpPr>
        <p:spPr bwMode="auto">
          <a:xfrm>
            <a:off x="148965" y="-140183"/>
            <a:ext cx="291850" cy="295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8249" tIns="44124" rIns="88249" bIns="44124"/>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p>
        </p:txBody>
      </p:sp>
      <p:pic>
        <p:nvPicPr>
          <p:cNvPr id="7177" name="Picture 15" descr="Image result for PT Bisi Kediri"/>
          <p:cNvPicPr>
            <a:picLocks noChangeAspect="1" noChangeArrowheads="1"/>
          </p:cNvPicPr>
          <p:nvPr/>
        </p:nvPicPr>
        <p:blipFill>
          <a:blip r:embed="rId2"/>
          <a:srcRect/>
          <a:stretch>
            <a:fillRect/>
          </a:stretch>
        </p:blipFill>
        <p:spPr bwMode="auto">
          <a:xfrm>
            <a:off x="5677397" y="1"/>
            <a:ext cx="712904" cy="82415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FBD1098-115E-4611-A16F-653ACF4CE0F2}"/>
              </a:ext>
            </a:extLst>
          </p:cNvPr>
          <p:cNvSpPr>
            <a:spLocks noGrp="1"/>
          </p:cNvSpPr>
          <p:nvPr>
            <p:ph type="hdr" sz="quarter"/>
          </p:nvPr>
        </p:nvSpPr>
        <p:spPr>
          <a:xfrm>
            <a:off x="0" y="0"/>
            <a:ext cx="2945862" cy="496031"/>
          </a:xfrm>
          <a:prstGeom prst="rect">
            <a:avLst/>
          </a:prstGeom>
        </p:spPr>
        <p:txBody>
          <a:bodyPr vert="horz" lIns="95591" tIns="47796" rIns="95591" bIns="47796" rtlCol="0"/>
          <a:lstStyle>
            <a:lvl1pPr algn="l" eaLnBrk="1" fontAlgn="auto" hangingPunct="1">
              <a:spcBef>
                <a:spcPts val="0"/>
              </a:spcBef>
              <a:spcAft>
                <a:spcPts val="0"/>
              </a:spcAft>
              <a:defRPr sz="13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xmlns="" id="{6C019CD7-F19E-49AA-B3FC-75DB0F6ECFCF}"/>
              </a:ext>
            </a:extLst>
          </p:cNvPr>
          <p:cNvSpPr>
            <a:spLocks noGrp="1"/>
          </p:cNvSpPr>
          <p:nvPr>
            <p:ph type="dt" idx="1"/>
          </p:nvPr>
        </p:nvSpPr>
        <p:spPr>
          <a:xfrm>
            <a:off x="3850294" y="0"/>
            <a:ext cx="2945862" cy="496031"/>
          </a:xfrm>
          <a:prstGeom prst="rect">
            <a:avLst/>
          </a:prstGeom>
        </p:spPr>
        <p:txBody>
          <a:bodyPr vert="horz" lIns="95591" tIns="47796" rIns="95591" bIns="47796" rtlCol="0"/>
          <a:lstStyle>
            <a:lvl1pPr algn="r" eaLnBrk="1" fontAlgn="auto" hangingPunct="1">
              <a:spcBef>
                <a:spcPts val="0"/>
              </a:spcBef>
              <a:spcAft>
                <a:spcPts val="0"/>
              </a:spcAft>
              <a:defRPr sz="1300">
                <a:latin typeface="+mn-lt"/>
                <a:cs typeface="+mn-cs"/>
              </a:defRPr>
            </a:lvl1pPr>
          </a:lstStyle>
          <a:p>
            <a:pPr>
              <a:defRPr/>
            </a:pPr>
            <a:fld id="{3DE43C1B-98CA-470C-BC75-2CADCD8C1A3A}" type="datetimeFigureOut">
              <a:rPr lang="en-US"/>
              <a:pPr>
                <a:defRPr/>
              </a:pPr>
              <a:t>1/30/2019</a:t>
            </a:fld>
            <a:endParaRPr lang="en-GB"/>
          </a:p>
        </p:txBody>
      </p:sp>
      <p:sp>
        <p:nvSpPr>
          <p:cNvPr id="4" name="Slide Image Placeholder 3">
            <a:extLst>
              <a:ext uri="{FF2B5EF4-FFF2-40B4-BE49-F238E27FC236}">
                <a16:creationId xmlns:a16="http://schemas.microsoft.com/office/drawing/2014/main" xmlns="" id="{ADD41C62-6EC6-45A0-9758-65788928C2CD}"/>
              </a:ext>
            </a:extLst>
          </p:cNvPr>
          <p:cNvSpPr>
            <a:spLocks noGrp="1" noRot="1" noChangeAspect="1"/>
          </p:cNvSpPr>
          <p:nvPr>
            <p:ph type="sldImg" idx="2"/>
          </p:nvPr>
        </p:nvSpPr>
        <p:spPr>
          <a:xfrm>
            <a:off x="917575" y="746125"/>
            <a:ext cx="4962525" cy="3722688"/>
          </a:xfrm>
          <a:prstGeom prst="rect">
            <a:avLst/>
          </a:prstGeom>
          <a:noFill/>
          <a:ln w="12700">
            <a:solidFill>
              <a:prstClr val="black"/>
            </a:solidFill>
          </a:ln>
        </p:spPr>
        <p:txBody>
          <a:bodyPr vert="horz" lIns="95591" tIns="47796" rIns="95591" bIns="47796" rtlCol="0" anchor="ctr"/>
          <a:lstStyle/>
          <a:p>
            <a:pPr lvl="0"/>
            <a:endParaRPr lang="en-GB" noProof="0"/>
          </a:p>
        </p:txBody>
      </p:sp>
      <p:sp>
        <p:nvSpPr>
          <p:cNvPr id="5" name="Notes Placeholder 4">
            <a:extLst>
              <a:ext uri="{FF2B5EF4-FFF2-40B4-BE49-F238E27FC236}">
                <a16:creationId xmlns:a16="http://schemas.microsoft.com/office/drawing/2014/main" xmlns="" id="{0FE72E5E-384A-4C18-BBE1-6F59E10C1D9B}"/>
              </a:ext>
            </a:extLst>
          </p:cNvPr>
          <p:cNvSpPr>
            <a:spLocks noGrp="1"/>
          </p:cNvSpPr>
          <p:nvPr>
            <p:ph type="body" sz="quarter" idx="3"/>
          </p:nvPr>
        </p:nvSpPr>
        <p:spPr>
          <a:xfrm>
            <a:off x="679464" y="4716914"/>
            <a:ext cx="5438748" cy="4468899"/>
          </a:xfrm>
          <a:prstGeom prst="rect">
            <a:avLst/>
          </a:prstGeom>
        </p:spPr>
        <p:txBody>
          <a:bodyPr vert="horz" lIns="95591" tIns="47796" rIns="95591" bIns="4779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xmlns="" id="{FC871877-6A64-4D0D-B8FE-F9724A608E83}"/>
              </a:ext>
            </a:extLst>
          </p:cNvPr>
          <p:cNvSpPr>
            <a:spLocks noGrp="1"/>
          </p:cNvSpPr>
          <p:nvPr>
            <p:ph type="ftr" sz="quarter" idx="4"/>
          </p:nvPr>
        </p:nvSpPr>
        <p:spPr>
          <a:xfrm>
            <a:off x="0" y="9433829"/>
            <a:ext cx="2945862" cy="496031"/>
          </a:xfrm>
          <a:prstGeom prst="rect">
            <a:avLst/>
          </a:prstGeom>
        </p:spPr>
        <p:txBody>
          <a:bodyPr vert="horz" lIns="95591" tIns="47796" rIns="95591" bIns="47796" rtlCol="0" anchor="b"/>
          <a:lstStyle>
            <a:lvl1pPr algn="l" eaLnBrk="1" fontAlgn="auto" hangingPunct="1">
              <a:spcBef>
                <a:spcPts val="0"/>
              </a:spcBef>
              <a:spcAft>
                <a:spcPts val="0"/>
              </a:spcAft>
              <a:defRPr sz="13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xmlns="" id="{EC29FF89-3670-4C44-BB8C-17D6CD0AAA46}"/>
              </a:ext>
            </a:extLst>
          </p:cNvPr>
          <p:cNvSpPr>
            <a:spLocks noGrp="1"/>
          </p:cNvSpPr>
          <p:nvPr>
            <p:ph type="sldNum" sz="quarter" idx="5"/>
          </p:nvPr>
        </p:nvSpPr>
        <p:spPr>
          <a:xfrm>
            <a:off x="3850294" y="9433829"/>
            <a:ext cx="2945862" cy="496031"/>
          </a:xfrm>
          <a:prstGeom prst="rect">
            <a:avLst/>
          </a:prstGeom>
        </p:spPr>
        <p:txBody>
          <a:bodyPr vert="horz" wrap="square" lIns="95591" tIns="47796" rIns="95591" bIns="47796" numCol="1" anchor="b" anchorCtr="0" compatLnSpc="1">
            <a:prstTxWarp prst="textNoShape">
              <a:avLst/>
            </a:prstTxWarp>
          </a:bodyPr>
          <a:lstStyle>
            <a:lvl1pPr algn="r" eaLnBrk="1" hangingPunct="1">
              <a:defRPr sz="1300">
                <a:latin typeface="Calibri" pitchFamily="34" charset="0"/>
              </a:defRPr>
            </a:lvl1pPr>
          </a:lstStyle>
          <a:p>
            <a:fld id="{D5BD7937-5914-4980-A755-B8BD3BE38122}"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a:extLst>
              <a:ext uri="{FF2B5EF4-FFF2-40B4-BE49-F238E27FC236}">
                <a16:creationId xmlns:a16="http://schemas.microsoft.com/office/drawing/2014/main" xmlns="" id="{CDA9FBEF-0BCF-4A0A-AC1E-04F0B3C02D47}"/>
              </a:ext>
            </a:extLst>
          </p:cNvPr>
          <p:cNvSpPr>
            <a:spLocks noGrp="1"/>
          </p:cNvSpPr>
          <p:nvPr>
            <p:ph type="body" idx="1"/>
          </p:nvPr>
        </p:nvSpPr>
        <p:spPr/>
        <p:txBody>
          <a:bodyPr>
            <a:noAutofit/>
          </a:bodyPr>
          <a:lstStyle/>
          <a:p>
            <a:pPr>
              <a:defRPr/>
            </a:pPr>
            <a:endParaRPr lang="id-ID" sz="1100" dirty="0"/>
          </a:p>
        </p:txBody>
      </p:sp>
      <p:sp>
        <p:nvSpPr>
          <p:cNvPr id="67588" name="Slide Number Placeholder 3"/>
          <p:cNvSpPr>
            <a:spLocks noGrp="1"/>
          </p:cNvSpPr>
          <p:nvPr>
            <p:ph type="sldNum" sz="quarter" idx="5"/>
          </p:nvPr>
        </p:nvSpPr>
        <p:spPr bwMode="auto">
          <a:noFill/>
          <a:ln>
            <a:miter lim="800000"/>
            <a:headEnd/>
            <a:tailEnd/>
          </a:ln>
        </p:spPr>
        <p:txBody>
          <a:bodyPr/>
          <a:lstStyle/>
          <a:p>
            <a:fld id="{F80060AB-5ECD-45AA-892C-0A49D376A309}" type="slidenum">
              <a:rPr lang="en-GB" altLang="en-US"/>
              <a:pPr/>
              <a:t>15</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altLang="en-US" dirty="0"/>
          </a:p>
        </p:txBody>
      </p:sp>
      <p:sp>
        <p:nvSpPr>
          <p:cNvPr id="140292" name="Slide Number Placeholder 3"/>
          <p:cNvSpPr>
            <a:spLocks noGrp="1"/>
          </p:cNvSpPr>
          <p:nvPr>
            <p:ph type="sldNum" sz="quarter" idx="5"/>
          </p:nvPr>
        </p:nvSpPr>
        <p:spPr bwMode="auto">
          <a:noFill/>
          <a:ln>
            <a:miter lim="800000"/>
            <a:headEnd/>
            <a:tailEnd/>
          </a:ln>
        </p:spPr>
        <p:txBody>
          <a:bodyPr/>
          <a:lstStyle/>
          <a:p>
            <a:fld id="{9B1394B5-7A80-40E0-B8EF-621512B98A88}" type="slidenum">
              <a:rPr lang="en-GB" altLang="en-US"/>
              <a:pPr/>
              <a:t>34</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altLang="en-US" dirty="0"/>
          </a:p>
        </p:txBody>
      </p:sp>
      <p:sp>
        <p:nvSpPr>
          <p:cNvPr id="142340" name="Slide Number Placeholder 3"/>
          <p:cNvSpPr>
            <a:spLocks noGrp="1"/>
          </p:cNvSpPr>
          <p:nvPr>
            <p:ph type="sldNum" sz="quarter" idx="5"/>
          </p:nvPr>
        </p:nvSpPr>
        <p:spPr bwMode="auto">
          <a:noFill/>
          <a:ln>
            <a:miter lim="800000"/>
            <a:headEnd/>
            <a:tailEnd/>
          </a:ln>
        </p:spPr>
        <p:txBody>
          <a:bodyPr/>
          <a:lstStyle/>
          <a:p>
            <a:fld id="{E977FED1-4F30-4629-A7AE-D1B4C0F203F6}" type="slidenum">
              <a:rPr lang="en-GB" altLang="en-US"/>
              <a:pPr/>
              <a:t>35</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altLang="en-US" dirty="0"/>
          </a:p>
        </p:txBody>
      </p:sp>
      <p:sp>
        <p:nvSpPr>
          <p:cNvPr id="144388" name="Slide Number Placeholder 3"/>
          <p:cNvSpPr>
            <a:spLocks noGrp="1"/>
          </p:cNvSpPr>
          <p:nvPr>
            <p:ph type="sldNum" sz="quarter" idx="5"/>
          </p:nvPr>
        </p:nvSpPr>
        <p:spPr bwMode="auto">
          <a:noFill/>
          <a:ln>
            <a:miter lim="800000"/>
            <a:headEnd/>
            <a:tailEnd/>
          </a:ln>
        </p:spPr>
        <p:txBody>
          <a:bodyPr/>
          <a:lstStyle/>
          <a:p>
            <a:fld id="{E36F4EE5-5AB1-44B7-84F1-740CD8336B82}" type="slidenum">
              <a:rPr lang="en-GB" altLang="en-US"/>
              <a:pPr/>
              <a:t>36</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altLang="en-US" dirty="0"/>
          </a:p>
        </p:txBody>
      </p:sp>
      <p:sp>
        <p:nvSpPr>
          <p:cNvPr id="146436" name="Slide Number Placeholder 3"/>
          <p:cNvSpPr>
            <a:spLocks noGrp="1"/>
          </p:cNvSpPr>
          <p:nvPr>
            <p:ph type="sldNum" sz="quarter" idx="5"/>
          </p:nvPr>
        </p:nvSpPr>
        <p:spPr bwMode="auto">
          <a:noFill/>
          <a:ln>
            <a:miter lim="800000"/>
            <a:headEnd/>
            <a:tailEnd/>
          </a:ln>
        </p:spPr>
        <p:txBody>
          <a:bodyPr/>
          <a:lstStyle/>
          <a:p>
            <a:fld id="{F4141130-F59A-4B2E-9F07-A2B5E165B693}" type="slidenum">
              <a:rPr lang="en-GB" altLang="en-US"/>
              <a:pPr/>
              <a:t>37</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altLang="en-US" dirty="0"/>
          </a:p>
        </p:txBody>
      </p:sp>
      <p:sp>
        <p:nvSpPr>
          <p:cNvPr id="148484" name="Slide Number Placeholder 3"/>
          <p:cNvSpPr>
            <a:spLocks noGrp="1"/>
          </p:cNvSpPr>
          <p:nvPr>
            <p:ph type="sldNum" sz="quarter" idx="5"/>
          </p:nvPr>
        </p:nvSpPr>
        <p:spPr bwMode="auto">
          <a:noFill/>
          <a:ln>
            <a:miter lim="800000"/>
            <a:headEnd/>
            <a:tailEnd/>
          </a:ln>
        </p:spPr>
        <p:txBody>
          <a:bodyPr/>
          <a:lstStyle/>
          <a:p>
            <a:fld id="{56CBAE52-F57C-42E5-A6B5-BCADB978C97F}" type="slidenum">
              <a:rPr lang="en-GB" altLang="en-US"/>
              <a:pPr/>
              <a:t>38</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altLang="en-US" dirty="0"/>
              <a:t>Apakah organisasi dapat menghasilkan produk bermutu tanpa kesadaran dari para karyawannya tentang pentingnya memuaskan pelanggan? Bisa saja, tetapi setiap pimpinan dalam organisasi perlu upaya</a:t>
            </a:r>
          </a:p>
        </p:txBody>
      </p:sp>
      <p:sp>
        <p:nvSpPr>
          <p:cNvPr id="150532" name="Slide Number Placeholder 3"/>
          <p:cNvSpPr>
            <a:spLocks noGrp="1"/>
          </p:cNvSpPr>
          <p:nvPr>
            <p:ph type="sldNum" sz="quarter" idx="5"/>
          </p:nvPr>
        </p:nvSpPr>
        <p:spPr bwMode="auto">
          <a:noFill/>
          <a:ln>
            <a:miter lim="800000"/>
            <a:headEnd/>
            <a:tailEnd/>
          </a:ln>
        </p:spPr>
        <p:txBody>
          <a:bodyPr/>
          <a:lstStyle/>
          <a:p>
            <a:fld id="{4414AA6D-A2CF-42C1-A430-C797DD231F1D}" type="slidenum">
              <a:rPr lang="en-GB" altLang="en-US"/>
              <a:pPr/>
              <a:t>39</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altLang="en-US" dirty="0"/>
          </a:p>
        </p:txBody>
      </p:sp>
      <p:sp>
        <p:nvSpPr>
          <p:cNvPr id="152580" name="Slide Number Placeholder 3"/>
          <p:cNvSpPr>
            <a:spLocks noGrp="1"/>
          </p:cNvSpPr>
          <p:nvPr>
            <p:ph type="sldNum" sz="quarter" idx="5"/>
          </p:nvPr>
        </p:nvSpPr>
        <p:spPr bwMode="auto">
          <a:noFill/>
          <a:ln>
            <a:miter lim="800000"/>
            <a:headEnd/>
            <a:tailEnd/>
          </a:ln>
        </p:spPr>
        <p:txBody>
          <a:bodyPr/>
          <a:lstStyle/>
          <a:p>
            <a:fld id="{EECD454D-3473-4FF2-BA13-2AC7A5998029}" type="slidenum">
              <a:rPr lang="en-GB" altLang="en-US"/>
              <a:pPr/>
              <a:t>40</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a:extLst>
              <a:ext uri="{FF2B5EF4-FFF2-40B4-BE49-F238E27FC236}">
                <a16:creationId xmlns:a16="http://schemas.microsoft.com/office/drawing/2014/main" xmlns="" id="{798C0F71-8C09-4ABB-AB9D-127588D2DFDF}"/>
              </a:ext>
            </a:extLst>
          </p:cNvPr>
          <p:cNvSpPr>
            <a:spLocks noGrp="1"/>
          </p:cNvSpPr>
          <p:nvPr>
            <p:ph type="body" idx="1"/>
          </p:nvPr>
        </p:nvSpPr>
        <p:spPr/>
        <p:txBody>
          <a:bodyPr>
            <a:normAutofit/>
          </a:bodyPr>
          <a:lstStyle/>
          <a:p>
            <a:pPr>
              <a:defRPr/>
            </a:pPr>
            <a:endParaRPr lang="id-ID" dirty="0"/>
          </a:p>
        </p:txBody>
      </p:sp>
      <p:sp>
        <p:nvSpPr>
          <p:cNvPr id="154628" name="Slide Number Placeholder 3"/>
          <p:cNvSpPr>
            <a:spLocks noGrp="1"/>
          </p:cNvSpPr>
          <p:nvPr>
            <p:ph type="sldNum" sz="quarter" idx="5"/>
          </p:nvPr>
        </p:nvSpPr>
        <p:spPr bwMode="auto">
          <a:noFill/>
          <a:ln>
            <a:miter lim="800000"/>
            <a:headEnd/>
            <a:tailEnd/>
          </a:ln>
        </p:spPr>
        <p:txBody>
          <a:bodyPr/>
          <a:lstStyle/>
          <a:p>
            <a:fld id="{66012D3C-6407-4B84-81BC-E2C993C4F8FA}" type="slidenum">
              <a:rPr lang="en-GB" altLang="en-US"/>
              <a:pPr/>
              <a:t>41</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altLang="en-US" dirty="0"/>
          </a:p>
        </p:txBody>
      </p:sp>
      <p:sp>
        <p:nvSpPr>
          <p:cNvPr id="156676" name="Slide Number Placeholder 3"/>
          <p:cNvSpPr>
            <a:spLocks noGrp="1"/>
          </p:cNvSpPr>
          <p:nvPr>
            <p:ph type="sldNum" sz="quarter" idx="5"/>
          </p:nvPr>
        </p:nvSpPr>
        <p:spPr bwMode="auto">
          <a:noFill/>
          <a:ln>
            <a:miter lim="800000"/>
            <a:headEnd/>
            <a:tailEnd/>
          </a:ln>
        </p:spPr>
        <p:txBody>
          <a:bodyPr/>
          <a:lstStyle/>
          <a:p>
            <a:fld id="{6320D2D4-FF64-44C3-9DDF-E75C63A60830}" type="slidenum">
              <a:rPr lang="en-GB" altLang="en-US"/>
              <a:pPr/>
              <a:t>42</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165892" name="Slide Number Placeholder 3"/>
          <p:cNvSpPr>
            <a:spLocks noGrp="1"/>
          </p:cNvSpPr>
          <p:nvPr>
            <p:ph type="sldNum" sz="quarter" idx="5"/>
          </p:nvPr>
        </p:nvSpPr>
        <p:spPr bwMode="auto">
          <a:noFill/>
          <a:ln>
            <a:miter lim="800000"/>
            <a:headEnd/>
            <a:tailEnd/>
          </a:ln>
        </p:spPr>
        <p:txBody>
          <a:bodyPr/>
          <a:lstStyle/>
          <a:p>
            <a:fld id="{1A0E8F99-9A30-48CE-AD79-65921AAC41AC}" type="slidenum">
              <a:rPr lang="en-GB" altLang="en-US"/>
              <a:pPr/>
              <a:t>45</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altLang="en-US" dirty="0"/>
          </a:p>
        </p:txBody>
      </p:sp>
      <p:sp>
        <p:nvSpPr>
          <p:cNvPr id="75780" name="Slide Number Placeholder 3"/>
          <p:cNvSpPr>
            <a:spLocks noGrp="1"/>
          </p:cNvSpPr>
          <p:nvPr>
            <p:ph type="sldNum" sz="quarter" idx="5"/>
          </p:nvPr>
        </p:nvSpPr>
        <p:spPr bwMode="auto">
          <a:noFill/>
          <a:ln>
            <a:miter lim="800000"/>
            <a:headEnd/>
            <a:tailEnd/>
          </a:ln>
        </p:spPr>
        <p:txBody>
          <a:bodyPr/>
          <a:lstStyle/>
          <a:p>
            <a:fld id="{7C0BCBF5-219F-489F-BCF7-DCF46C36270C}" type="slidenum">
              <a:rPr lang="en-GB" altLang="en-US"/>
              <a:pPr/>
              <a:t>17</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172036" name="Slide Number Placeholder 3"/>
          <p:cNvSpPr>
            <a:spLocks noGrp="1"/>
          </p:cNvSpPr>
          <p:nvPr>
            <p:ph type="sldNum" sz="quarter" idx="5"/>
          </p:nvPr>
        </p:nvSpPr>
        <p:spPr bwMode="auto">
          <a:noFill/>
          <a:ln>
            <a:miter lim="800000"/>
            <a:headEnd/>
            <a:tailEnd/>
          </a:ln>
        </p:spPr>
        <p:txBody>
          <a:bodyPr/>
          <a:lstStyle/>
          <a:p>
            <a:fld id="{6DB713FA-3651-44D4-8A25-2AF468BFF2B6}" type="slidenum">
              <a:rPr lang="en-GB" altLang="en-US"/>
              <a:pPr/>
              <a:t>50</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179204" name="Slide Number Placeholder 3"/>
          <p:cNvSpPr>
            <a:spLocks noGrp="1"/>
          </p:cNvSpPr>
          <p:nvPr>
            <p:ph type="sldNum" sz="quarter" idx="5"/>
          </p:nvPr>
        </p:nvSpPr>
        <p:spPr bwMode="auto">
          <a:noFill/>
          <a:ln>
            <a:miter lim="800000"/>
            <a:headEnd/>
            <a:tailEnd/>
          </a:ln>
        </p:spPr>
        <p:txBody>
          <a:bodyPr/>
          <a:lstStyle/>
          <a:p>
            <a:fld id="{2A44D3BA-0D12-4BBA-9AA2-F25C330D8914}" type="slidenum">
              <a:rPr lang="en-GB" altLang="en-US"/>
              <a:pPr/>
              <a:t>56</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p:spPr>
      </p:sp>
      <p:sp>
        <p:nvSpPr>
          <p:cNvPr id="222211" name="Notes Placeholder 2"/>
          <p:cNvSpPr>
            <a:spLocks noGrp="1"/>
          </p:cNvSpPr>
          <p:nvPr>
            <p:ph type="body" idx="1"/>
          </p:nvPr>
        </p:nvSpPr>
        <p:spPr bwMode="auto">
          <a:noFill/>
        </p:spPr>
        <p:txBody>
          <a:bodyPr wrap="square" numCol="1" anchor="t" anchorCtr="0" compatLnSpc="1">
            <a:prstTxWarp prst="textNoShape">
              <a:avLst/>
            </a:prstTxWarp>
          </a:bodyPr>
          <a:lstStyle/>
          <a:p>
            <a:r>
              <a:rPr lang="id-ID" altLang="en-US" dirty="0">
                <a:solidFill>
                  <a:srgbClr val="FF0000"/>
                </a:solidFill>
              </a:rPr>
              <a:t>*</a:t>
            </a:r>
            <a:endParaRPr lang="id-ID" altLang="en-US" dirty="0"/>
          </a:p>
        </p:txBody>
      </p:sp>
      <p:sp>
        <p:nvSpPr>
          <p:cNvPr id="222212" name="Slide Number Placeholder 3"/>
          <p:cNvSpPr>
            <a:spLocks noGrp="1"/>
          </p:cNvSpPr>
          <p:nvPr>
            <p:ph type="sldNum" sz="quarter" idx="5"/>
          </p:nvPr>
        </p:nvSpPr>
        <p:spPr bwMode="auto">
          <a:noFill/>
          <a:ln>
            <a:miter lim="800000"/>
            <a:headEnd/>
            <a:tailEnd/>
          </a:ln>
        </p:spPr>
        <p:txBody>
          <a:bodyPr/>
          <a:lstStyle/>
          <a:p>
            <a:fld id="{E4E18A8A-F89B-4283-8D75-42F258A3AEEE}" type="slidenum">
              <a:rPr lang="en-GB" altLang="en-US"/>
              <a:pPr/>
              <a:t>71</a:t>
            </a:fld>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5BD7937-5914-4980-A755-B8BD3BE38122}" type="slidenum">
              <a:rPr lang="en-GB" altLang="en-US" smtClean="0"/>
              <a:pPr/>
              <a:t>76</a:t>
            </a:fld>
            <a:endParaRPr lang="en-GB" altLang="en-US"/>
          </a:p>
        </p:txBody>
      </p:sp>
    </p:spTree>
    <p:extLst>
      <p:ext uri="{BB962C8B-B14F-4D97-AF65-F5344CB8AC3E}">
        <p14:creationId xmlns:p14="http://schemas.microsoft.com/office/powerpoint/2010/main" xmlns="" val="1937640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altLang="en-US" dirty="0"/>
          </a:p>
        </p:txBody>
      </p:sp>
      <p:sp>
        <p:nvSpPr>
          <p:cNvPr id="79876" name="Slide Number Placeholder 3"/>
          <p:cNvSpPr>
            <a:spLocks noGrp="1"/>
          </p:cNvSpPr>
          <p:nvPr>
            <p:ph type="sldNum" sz="quarter" idx="5"/>
          </p:nvPr>
        </p:nvSpPr>
        <p:spPr bwMode="auto">
          <a:noFill/>
          <a:ln>
            <a:miter lim="800000"/>
            <a:headEnd/>
            <a:tailEnd/>
          </a:ln>
        </p:spPr>
        <p:txBody>
          <a:bodyPr/>
          <a:lstStyle/>
          <a:p>
            <a:fld id="{56C3768D-8193-4491-8177-3A34E4E19316}" type="slidenum">
              <a:rPr lang="en-GB" altLang="en-US"/>
              <a:pPr/>
              <a:t>18</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a:lstStyle/>
          <a:p>
            <a:fld id="{DCFF89A6-4ED2-473C-BE59-4A32C1CEE59E}" type="slidenum">
              <a:rPr lang="en-US" altLang="en-US">
                <a:latin typeface="Arial" charset="0"/>
              </a:rPr>
              <a:pPr/>
              <a:t>20</a:t>
            </a:fld>
            <a:endParaRPr lang="en-US" altLang="en-US">
              <a:latin typeface="Arial" charset="0"/>
            </a:endParaRPr>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4" name="Rectangle 3">
            <a:extLst>
              <a:ext uri="{FF2B5EF4-FFF2-40B4-BE49-F238E27FC236}">
                <a16:creationId xmlns:a16="http://schemas.microsoft.com/office/drawing/2014/main" xmlns="" id="{C6509016-AF84-4A8C-864A-B18909227D0E}"/>
              </a:ext>
            </a:extLst>
          </p:cNvPr>
          <p:cNvSpPr>
            <a:spLocks noGrp="1" noChangeArrowheads="1"/>
          </p:cNvSpPr>
          <p:nvPr>
            <p:ph type="body" idx="1"/>
          </p:nvPr>
        </p:nvSpPr>
        <p:spPr bwMode="auto"/>
        <p:txBody>
          <a:bodyPr wrap="square" numCol="1" anchor="t" anchorCtr="0" compatLnSpc="1">
            <a:prstTxWarp prst="textNoShape">
              <a:avLst/>
            </a:prstTxWarp>
            <a:normAutofit/>
          </a:bodyPr>
          <a:lstStyle/>
          <a:p>
            <a:pPr eaLnBrk="1" hangingPunct="1">
              <a:defRPr/>
            </a:pPr>
            <a:endParaRPr lang="en-US" dirty="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105476" name="Slide Number Placeholder 3"/>
          <p:cNvSpPr>
            <a:spLocks noGrp="1"/>
          </p:cNvSpPr>
          <p:nvPr>
            <p:ph type="sldNum" sz="quarter" idx="5"/>
          </p:nvPr>
        </p:nvSpPr>
        <p:spPr bwMode="auto">
          <a:noFill/>
          <a:ln>
            <a:miter lim="800000"/>
            <a:headEnd/>
            <a:tailEnd/>
          </a:ln>
        </p:spPr>
        <p:txBody>
          <a:bodyPr/>
          <a:lstStyle/>
          <a:p>
            <a:fld id="{4D61DD3D-0959-4A6E-8D62-235B0B4D3497}" type="slidenum">
              <a:rPr lang="en-GB" altLang="en-US"/>
              <a:pPr/>
              <a:t>23</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altLang="en-US" dirty="0"/>
          </a:p>
        </p:txBody>
      </p:sp>
      <p:sp>
        <p:nvSpPr>
          <p:cNvPr id="107524" name="Slide Number Placeholder 3"/>
          <p:cNvSpPr>
            <a:spLocks noGrp="1"/>
          </p:cNvSpPr>
          <p:nvPr>
            <p:ph type="sldNum" sz="quarter" idx="5"/>
          </p:nvPr>
        </p:nvSpPr>
        <p:spPr bwMode="auto">
          <a:noFill/>
          <a:ln>
            <a:miter lim="800000"/>
            <a:headEnd/>
            <a:tailEnd/>
          </a:ln>
        </p:spPr>
        <p:txBody>
          <a:bodyPr/>
          <a:lstStyle/>
          <a:p>
            <a:fld id="{D41AE226-0744-486B-A70A-5218DD800CB5}" type="slidenum">
              <a:rPr lang="en-GB" altLang="en-US"/>
              <a:pPr/>
              <a:t>24</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5BD7937-5914-4980-A755-B8BD3BE38122}" type="slidenum">
              <a:rPr lang="en-GB" altLang="en-US" smtClean="0"/>
              <a:pPr/>
              <a:t>29</a:t>
            </a:fld>
            <a:endParaRPr lang="en-GB" altLang="en-US"/>
          </a:p>
        </p:txBody>
      </p:sp>
    </p:spTree>
    <p:extLst>
      <p:ext uri="{BB962C8B-B14F-4D97-AF65-F5344CB8AC3E}">
        <p14:creationId xmlns:p14="http://schemas.microsoft.com/office/powerpoint/2010/main" xmlns="" val="3534859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altLang="en-US" dirty="0"/>
          </a:p>
        </p:txBody>
      </p:sp>
      <p:sp>
        <p:nvSpPr>
          <p:cNvPr id="136196" name="Slide Number Placeholder 3"/>
          <p:cNvSpPr>
            <a:spLocks noGrp="1"/>
          </p:cNvSpPr>
          <p:nvPr>
            <p:ph type="sldNum" sz="quarter" idx="5"/>
          </p:nvPr>
        </p:nvSpPr>
        <p:spPr bwMode="auto">
          <a:noFill/>
          <a:ln>
            <a:miter lim="800000"/>
            <a:headEnd/>
            <a:tailEnd/>
          </a:ln>
        </p:spPr>
        <p:txBody>
          <a:bodyPr/>
          <a:lstStyle/>
          <a:p>
            <a:fld id="{AFBFE315-E84D-4390-8C76-1DABEDB44D61}" type="slidenum">
              <a:rPr lang="en-GB" altLang="en-US"/>
              <a:pPr/>
              <a:t>32</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altLang="en-US" dirty="0"/>
          </a:p>
        </p:txBody>
      </p:sp>
      <p:sp>
        <p:nvSpPr>
          <p:cNvPr id="138244" name="Slide Number Placeholder 3"/>
          <p:cNvSpPr>
            <a:spLocks noGrp="1"/>
          </p:cNvSpPr>
          <p:nvPr>
            <p:ph type="sldNum" sz="quarter" idx="5"/>
          </p:nvPr>
        </p:nvSpPr>
        <p:spPr bwMode="auto">
          <a:noFill/>
          <a:ln>
            <a:miter lim="800000"/>
            <a:headEnd/>
            <a:tailEnd/>
          </a:ln>
        </p:spPr>
        <p:txBody>
          <a:bodyPr/>
          <a:lstStyle/>
          <a:p>
            <a:fld id="{3B7F64C9-93E0-4665-99F1-F22F96E9271E}" type="slidenum">
              <a:rPr lang="en-GB" altLang="en-US"/>
              <a:pPr/>
              <a:t>33</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D:\kerjaan design\master ppt BSN\simple\BSN slide 1.jpg"/>
          <p:cNvPicPr>
            <a:picLocks noChangeAspect="1" noChangeArrowheads="1"/>
          </p:cNvPicPr>
          <p:nvPr userDrawn="1"/>
        </p:nvPicPr>
        <p:blipFill>
          <a:blip r:embed="rId2"/>
          <a:srcRect/>
          <a:stretch>
            <a:fillRect/>
          </a:stretch>
        </p:blipFill>
        <p:spPr bwMode="auto">
          <a:xfrm>
            <a:off x="0" y="1588"/>
            <a:ext cx="9144000" cy="6856412"/>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normAutofit/>
          </a:bodyPr>
          <a:lstStyle>
            <a:lvl1pPr>
              <a:defRPr sz="4000" b="1">
                <a:latin typeface="Arial" pitchFamily="34" charset="0"/>
                <a:cs typeface="Arial" pitchFamily="34" charset="0"/>
              </a:defRPr>
            </a:lvl1p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000">
                <a:solidFill>
                  <a:srgbClr val="00206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d-ID" dirty="0"/>
          </a:p>
        </p:txBody>
      </p:sp>
      <p:sp>
        <p:nvSpPr>
          <p:cNvPr id="6" name="Date Placeholder 3">
            <a:extLst>
              <a:ext uri="{FF2B5EF4-FFF2-40B4-BE49-F238E27FC236}">
                <a16:creationId xmlns:a16="http://schemas.microsoft.com/office/drawing/2014/main" xmlns="" id="{FF2E96BA-9E87-4A9B-92BC-64F28ACEE386}"/>
              </a:ext>
            </a:extLst>
          </p:cNvPr>
          <p:cNvSpPr>
            <a:spLocks noGrp="1"/>
          </p:cNvSpPr>
          <p:nvPr>
            <p:ph type="dt" sz="half" idx="10"/>
          </p:nvPr>
        </p:nvSpPr>
        <p:spPr/>
        <p:txBody>
          <a:bodyPr/>
          <a:lstStyle>
            <a:lvl1pPr>
              <a:defRPr/>
            </a:lvl1pPr>
          </a:lstStyle>
          <a:p>
            <a:pPr>
              <a:defRPr/>
            </a:pPr>
            <a:endParaRPr lang="id-ID"/>
          </a:p>
        </p:txBody>
      </p:sp>
      <p:sp>
        <p:nvSpPr>
          <p:cNvPr id="7" name="Footer Placeholder 4">
            <a:extLst>
              <a:ext uri="{FF2B5EF4-FFF2-40B4-BE49-F238E27FC236}">
                <a16:creationId xmlns:a16="http://schemas.microsoft.com/office/drawing/2014/main" xmlns="" id="{E728EEAC-BC4F-4CFC-BFF3-3189DD05F684}"/>
              </a:ext>
            </a:extLst>
          </p:cNvPr>
          <p:cNvSpPr>
            <a:spLocks noGrp="1"/>
          </p:cNvSpPr>
          <p:nvPr>
            <p:ph type="ftr" sz="quarter" idx="11"/>
          </p:nvPr>
        </p:nvSpPr>
        <p:spPr/>
        <p:txBody>
          <a:bodyPr/>
          <a:lstStyle>
            <a:lvl1pPr>
              <a:defRPr/>
            </a:lvl1pPr>
          </a:lstStyle>
          <a:p>
            <a:pPr>
              <a:defRPr/>
            </a:pPr>
            <a:endParaRPr lang="id-ID"/>
          </a:p>
        </p:txBody>
      </p:sp>
      <p:sp>
        <p:nvSpPr>
          <p:cNvPr id="8" name="Slide Number Placeholder 5">
            <a:extLst>
              <a:ext uri="{FF2B5EF4-FFF2-40B4-BE49-F238E27FC236}">
                <a16:creationId xmlns:a16="http://schemas.microsoft.com/office/drawing/2014/main" xmlns="" id="{429236B0-8FCF-431D-8DC5-26FBDEDF6524}"/>
              </a:ext>
            </a:extLst>
          </p:cNvPr>
          <p:cNvSpPr>
            <a:spLocks noGrp="1"/>
          </p:cNvSpPr>
          <p:nvPr>
            <p:ph type="sldNum" sz="quarter" idx="12"/>
          </p:nvPr>
        </p:nvSpPr>
        <p:spPr/>
        <p:txBody>
          <a:bodyPr/>
          <a:lstStyle>
            <a:lvl1pPr>
              <a:defRPr/>
            </a:lvl1pPr>
          </a:lstStyle>
          <a:p>
            <a:fld id="{A94017EC-CFE1-4D2E-B41B-47874646B138}" type="slidenum">
              <a:rPr lang="id-ID" altLang="en-US"/>
              <a:pPr/>
              <a:t>‹#›</a:t>
            </a:fld>
            <a:endParaRPr lang="id-ID"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D:\kerjaan design\master ppt BSN\simple\BSN slide 2.jp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67544" y="692696"/>
            <a:ext cx="8229600" cy="720080"/>
          </a:xfrm>
        </p:spPr>
        <p:txBody>
          <a:bodyPr>
            <a:normAutofit/>
          </a:bodyPr>
          <a:lstStyle>
            <a:lvl1pPr>
              <a:defRPr sz="3500" b="1">
                <a:latin typeface="Arial" pitchFamily="34" charset="0"/>
                <a:cs typeface="Arial" pitchFamily="34" charset="0"/>
              </a:defRPr>
            </a:lvl1pPr>
          </a:lstStyle>
          <a:p>
            <a:r>
              <a:rPr lang="en-US" dirty="0"/>
              <a:t>Click to edit Master title style</a:t>
            </a:r>
            <a:endParaRPr lang="id-ID"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Slide Number Placeholder 5">
            <a:extLst>
              <a:ext uri="{FF2B5EF4-FFF2-40B4-BE49-F238E27FC236}">
                <a16:creationId xmlns:a16="http://schemas.microsoft.com/office/drawing/2014/main" xmlns="" id="{509E9B17-9807-4392-85F8-D52B2E4DF020}"/>
              </a:ext>
            </a:extLst>
          </p:cNvPr>
          <p:cNvSpPr>
            <a:spLocks noGrp="1"/>
          </p:cNvSpPr>
          <p:nvPr>
            <p:ph type="sldNum" sz="quarter" idx="10"/>
          </p:nvPr>
        </p:nvSpPr>
        <p:spPr>
          <a:xfrm>
            <a:off x="2484438" y="6519863"/>
            <a:ext cx="2133600" cy="365125"/>
          </a:xfrm>
        </p:spPr>
        <p:txBody>
          <a:bodyPr/>
          <a:lstStyle>
            <a:lvl1pPr algn="ctr">
              <a:defRPr sz="1400">
                <a:solidFill>
                  <a:schemeClr val="bg1"/>
                </a:solidFill>
                <a:latin typeface="Arial" charset="0"/>
              </a:defRPr>
            </a:lvl1pPr>
          </a:lstStyle>
          <a:p>
            <a:fld id="{2BFDC4F3-FA93-47DF-9CEF-4616065934BB}" type="slidenum">
              <a:rPr lang="id-ID" altLang="en-US"/>
              <a:pPr/>
              <a:t>‹#›</a:t>
            </a:fld>
            <a:endParaRPr lang="id-ID"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D:\kerjaan design\master ppt BSN\simple\BSN slide 3.jpg"/>
          <p:cNvPicPr>
            <a:picLocks noChangeAspect="1" noChangeArrowheads="1"/>
          </p:cNvPicPr>
          <p:nvPr userDrawn="1"/>
        </p:nvPicPr>
        <p:blipFill>
          <a:blip r:embed="rId2"/>
          <a:srcRect/>
          <a:stretch>
            <a:fillRect/>
          </a:stretch>
        </p:blipFill>
        <p:spPr bwMode="auto">
          <a:xfrm>
            <a:off x="0" y="0"/>
            <a:ext cx="9144000" cy="6856413"/>
          </a:xfrm>
          <a:prstGeom prst="rect">
            <a:avLst/>
          </a:prstGeom>
          <a:noFill/>
          <a:ln w="9525">
            <a:noFill/>
            <a:miter lim="800000"/>
            <a:headEnd/>
            <a:tailEnd/>
          </a:ln>
        </p:spPr>
      </p:pic>
      <p:sp>
        <p:nvSpPr>
          <p:cNvPr id="3" name="Date Placeholder 1">
            <a:extLst>
              <a:ext uri="{FF2B5EF4-FFF2-40B4-BE49-F238E27FC236}">
                <a16:creationId xmlns:a16="http://schemas.microsoft.com/office/drawing/2014/main" xmlns="" id="{9862B313-AF18-4D8E-ADE8-58B658163A54}"/>
              </a:ext>
            </a:extLst>
          </p:cNvPr>
          <p:cNvSpPr>
            <a:spLocks noGrp="1"/>
          </p:cNvSpPr>
          <p:nvPr>
            <p:ph type="dt" sz="half" idx="10"/>
          </p:nvPr>
        </p:nvSpPr>
        <p:spPr/>
        <p:txBody>
          <a:bodyPr/>
          <a:lstStyle>
            <a:lvl1pPr>
              <a:defRPr/>
            </a:lvl1pPr>
          </a:lstStyle>
          <a:p>
            <a:pPr>
              <a:defRPr/>
            </a:pPr>
            <a:endParaRPr lang="id-ID"/>
          </a:p>
        </p:txBody>
      </p:sp>
      <p:sp>
        <p:nvSpPr>
          <p:cNvPr id="4" name="Footer Placeholder 2">
            <a:extLst>
              <a:ext uri="{FF2B5EF4-FFF2-40B4-BE49-F238E27FC236}">
                <a16:creationId xmlns:a16="http://schemas.microsoft.com/office/drawing/2014/main" xmlns="" id="{B445DE4C-7D3A-4546-80E7-32CADE03AC03}"/>
              </a:ext>
            </a:extLst>
          </p:cNvPr>
          <p:cNvSpPr>
            <a:spLocks noGrp="1"/>
          </p:cNvSpPr>
          <p:nvPr>
            <p:ph type="ftr" sz="quarter" idx="11"/>
          </p:nvPr>
        </p:nvSpPr>
        <p:spPr/>
        <p:txBody>
          <a:bodyPr/>
          <a:lstStyle>
            <a:lvl1pPr>
              <a:defRPr/>
            </a:lvl1pPr>
          </a:lstStyle>
          <a:p>
            <a:pPr>
              <a:defRPr/>
            </a:pPr>
            <a:endParaRPr lang="id-ID"/>
          </a:p>
        </p:txBody>
      </p:sp>
      <p:sp>
        <p:nvSpPr>
          <p:cNvPr id="5" name="Slide Number Placeholder 3">
            <a:extLst>
              <a:ext uri="{FF2B5EF4-FFF2-40B4-BE49-F238E27FC236}">
                <a16:creationId xmlns:a16="http://schemas.microsoft.com/office/drawing/2014/main" xmlns="" id="{3603BF6F-1D04-4F74-8FEC-C9355AF538F6}"/>
              </a:ext>
            </a:extLst>
          </p:cNvPr>
          <p:cNvSpPr>
            <a:spLocks noGrp="1"/>
          </p:cNvSpPr>
          <p:nvPr>
            <p:ph type="sldNum" sz="quarter" idx="12"/>
          </p:nvPr>
        </p:nvSpPr>
        <p:spPr/>
        <p:txBody>
          <a:bodyPr/>
          <a:lstStyle>
            <a:lvl1pPr>
              <a:defRPr/>
            </a:lvl1pPr>
          </a:lstStyle>
          <a:p>
            <a:fld id="{09EAD446-CCD1-4076-8CAE-9585C7DE03F2}" type="slidenum">
              <a:rPr lang="id-ID" altLang="en-US"/>
              <a:pPr/>
              <a:t>‹#›</a:t>
            </a:fld>
            <a:endParaRPr lang="id-ID"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6725" y="165100"/>
            <a:ext cx="7197725" cy="900113"/>
          </a:xfrm>
          <a:prstGeom prst="rect">
            <a:avLst/>
          </a:prstGeom>
          <a:noFill/>
          <a:ln>
            <a:noFill/>
          </a:ln>
        </p:spPr>
        <p:txBody>
          <a:bodyPr/>
          <a:lstStyle/>
          <a:p>
            <a:r>
              <a:rPr lang="en-US" dirty="0"/>
              <a:t>Click to edit Master title style</a:t>
            </a:r>
          </a:p>
        </p:txBody>
      </p:sp>
      <p:sp>
        <p:nvSpPr>
          <p:cNvPr id="3" name="Date Placeholder 2">
            <a:extLst>
              <a:ext uri="{FF2B5EF4-FFF2-40B4-BE49-F238E27FC236}">
                <a16:creationId xmlns:a16="http://schemas.microsoft.com/office/drawing/2014/main" xmlns="" id="{688E1FC6-6E79-4696-8F23-2D76A0331607}"/>
              </a:ext>
            </a:extLst>
          </p:cNvPr>
          <p:cNvSpPr>
            <a:spLocks noGrp="1"/>
          </p:cNvSpPr>
          <p:nvPr>
            <p:ph type="dt" sz="half" idx="10"/>
          </p:nvPr>
        </p:nvSpPr>
        <p:spPr/>
        <p:txBody>
          <a:bodyPr/>
          <a:lstStyle>
            <a:lvl1pPr>
              <a:defRPr/>
            </a:lvl1pPr>
          </a:lstStyle>
          <a:p>
            <a:pPr>
              <a:defRPr/>
            </a:pPr>
            <a:endParaRPr lang="en-US" dirty="0"/>
          </a:p>
        </p:txBody>
      </p:sp>
      <p:sp>
        <p:nvSpPr>
          <p:cNvPr id="4" name="Slide Number Placeholder 4">
            <a:extLst>
              <a:ext uri="{FF2B5EF4-FFF2-40B4-BE49-F238E27FC236}">
                <a16:creationId xmlns:a16="http://schemas.microsoft.com/office/drawing/2014/main" xmlns="" id="{45B7CC1A-2E00-4790-A9D2-EA7A8705381E}"/>
              </a:ext>
            </a:extLst>
          </p:cNvPr>
          <p:cNvSpPr>
            <a:spLocks noGrp="1"/>
          </p:cNvSpPr>
          <p:nvPr>
            <p:ph type="sldNum" sz="quarter" idx="11"/>
          </p:nvPr>
        </p:nvSpPr>
        <p:spPr/>
        <p:txBody>
          <a:bodyPr/>
          <a:lstStyle>
            <a:lvl1pPr>
              <a:defRPr/>
            </a:lvl1pPr>
          </a:lstStyle>
          <a:p>
            <a:fld id="{556C0508-4BC0-415B-A602-29DD2A70DA6C}"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id-ID" alt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id-ID" altLang="en-US"/>
          </a:p>
        </p:txBody>
      </p:sp>
      <p:sp>
        <p:nvSpPr>
          <p:cNvPr id="4" name="Date Placeholder 3">
            <a:extLst>
              <a:ext uri="{FF2B5EF4-FFF2-40B4-BE49-F238E27FC236}">
                <a16:creationId xmlns:a16="http://schemas.microsoft.com/office/drawing/2014/main" xmlns="" id="{64974CC5-D59E-4413-A95F-CE412E6B6EC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id-ID"/>
          </a:p>
        </p:txBody>
      </p:sp>
      <p:sp>
        <p:nvSpPr>
          <p:cNvPr id="5" name="Footer Placeholder 4">
            <a:extLst>
              <a:ext uri="{FF2B5EF4-FFF2-40B4-BE49-F238E27FC236}">
                <a16:creationId xmlns:a16="http://schemas.microsoft.com/office/drawing/2014/main" xmlns="" id="{D2469E93-3771-496F-8C1B-57BCBDFF997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id-ID"/>
          </a:p>
        </p:txBody>
      </p:sp>
      <p:sp>
        <p:nvSpPr>
          <p:cNvPr id="6" name="Slide Number Placeholder 5">
            <a:extLst>
              <a:ext uri="{FF2B5EF4-FFF2-40B4-BE49-F238E27FC236}">
                <a16:creationId xmlns:a16="http://schemas.microsoft.com/office/drawing/2014/main" xmlns="" id="{E34EB60E-98BE-4F17-8C3B-82F1191DCE1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5426245A-2B79-40CA-B6AA-2E8723269B95}" type="slidenum">
              <a:rPr lang="id-ID" altLang="en-US"/>
              <a:pPr/>
              <a:t>‹#›</a:t>
            </a:fld>
            <a:endParaRPr lang="id-ID" altLang="en-US"/>
          </a:p>
        </p:txBody>
      </p:sp>
    </p:spTree>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7.jpe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79F99D8E-D8A6-49B7-94AE-676F4158DB5D}"/>
              </a:ext>
            </a:extLst>
          </p:cNvPr>
          <p:cNvSpPr>
            <a:spLocks noGrp="1" noChangeArrowheads="1"/>
          </p:cNvSpPr>
          <p:nvPr>
            <p:ph type="ctrTitle"/>
          </p:nvPr>
        </p:nvSpPr>
        <p:spPr>
          <a:xfrm>
            <a:off x="533401" y="2667000"/>
            <a:ext cx="8077200" cy="3200400"/>
          </a:xfrm>
        </p:spPr>
        <p:txBody>
          <a:bodyPr rtlCol="0">
            <a:normAutofit fontScale="90000"/>
          </a:bodyPr>
          <a:lstStyle/>
          <a:p>
            <a:pPr lvl="0" eaLnBrk="1" fontAlgn="auto" hangingPunct="1">
              <a:spcBef>
                <a:spcPct val="20000"/>
              </a:spcBef>
              <a:spcAft>
                <a:spcPts val="0"/>
              </a:spcAft>
            </a:pPr>
            <a:r>
              <a:rPr lang="en-US" dirty="0" err="1">
                <a:effectLst>
                  <a:outerShdw blurRad="38100" dist="38100" dir="2700000" algn="tl">
                    <a:srgbClr val="000000">
                      <a:alpha val="43137"/>
                    </a:srgbClr>
                  </a:outerShdw>
                </a:effectLst>
              </a:rPr>
              <a:t>Pemahaman</a:t>
            </a:r>
            <a:r>
              <a:rPr lang="en-US" dirty="0">
                <a:effectLst>
                  <a:outerShdw blurRad="38100" dist="38100" dir="2700000" algn="tl">
                    <a:srgbClr val="000000">
                      <a:alpha val="43137"/>
                    </a:srgbClr>
                  </a:outerShdw>
                </a:effectLst>
              </a:rPr>
              <a:t> SNI ISO 9001:2015</a:t>
            </a:r>
            <a:r>
              <a:rPr lang="id-ID" dirty="0">
                <a:effectLst>
                  <a:outerShdw blurRad="38100" dist="38100" dir="2700000" algn="tl">
                    <a:srgbClr val="000000">
                      <a:alpha val="43137"/>
                    </a:srgbClr>
                  </a:outerShdw>
                </a:effectLst>
              </a:rPr>
              <a:t/>
            </a:r>
            <a:br>
              <a:rPr lang="id-ID" dirty="0">
                <a:effectLst>
                  <a:outerShdw blurRad="38100" dist="38100" dir="2700000" algn="tl">
                    <a:srgbClr val="000000">
                      <a:alpha val="43137"/>
                    </a:srgbClr>
                  </a:outerShdw>
                </a:effectLst>
              </a:rPr>
            </a:br>
            <a:r>
              <a:rPr lang="id-ID" dirty="0">
                <a:effectLst>
                  <a:outerShdw blurRad="38100" dist="38100" dir="2700000" algn="tl">
                    <a:srgbClr val="000000">
                      <a:alpha val="43137"/>
                    </a:srgbClr>
                  </a:outerShdw>
                </a:effectLst>
              </a:rPr>
              <a:t/>
            </a:r>
            <a:br>
              <a:rPr lang="id-ID" dirty="0">
                <a:effectLst>
                  <a:outerShdw blurRad="38100" dist="38100" dir="2700000" algn="tl">
                    <a:srgbClr val="000000">
                      <a:alpha val="43137"/>
                    </a:srgbClr>
                  </a:outerShdw>
                </a:effectLst>
              </a:rPr>
            </a:br>
            <a:r>
              <a:rPr lang="en-US" sz="2600" b="0" dirty="0">
                <a:solidFill>
                  <a:srgbClr val="002060"/>
                </a:solidFill>
                <a:effectLst>
                  <a:outerShdw blurRad="38100" dist="38100" dir="2700000" algn="tl">
                    <a:srgbClr val="000000">
                      <a:alpha val="43137"/>
                    </a:srgbClr>
                  </a:outerShdw>
                </a:effectLst>
                <a:ea typeface="+mn-ea"/>
              </a:rPr>
              <a:t>Dr. </a:t>
            </a:r>
            <a:r>
              <a:rPr lang="en-US" sz="2600" b="0" dirty="0" err="1">
                <a:solidFill>
                  <a:srgbClr val="002060"/>
                </a:solidFill>
                <a:effectLst>
                  <a:outerShdw blurRad="38100" dist="38100" dir="2700000" algn="tl">
                    <a:srgbClr val="000000">
                      <a:alpha val="43137"/>
                    </a:srgbClr>
                  </a:outerShdw>
                </a:effectLst>
                <a:ea typeface="+mn-ea"/>
              </a:rPr>
              <a:t>Zakiyah</a:t>
            </a:r>
            <a:r>
              <a:rPr lang="en-US" sz="2600" b="0" dirty="0">
                <a:solidFill>
                  <a:srgbClr val="002060"/>
                </a:solidFill>
                <a:effectLst>
                  <a:outerShdw blurRad="38100" dist="38100" dir="2700000" algn="tl">
                    <a:srgbClr val="000000">
                      <a:alpha val="43137"/>
                    </a:srgbClr>
                  </a:outerShdw>
                </a:effectLst>
                <a:ea typeface="+mn-ea"/>
              </a:rPr>
              <a:t>, MM</a:t>
            </a:r>
            <a:br>
              <a:rPr lang="en-US" sz="2600" b="0" dirty="0">
                <a:solidFill>
                  <a:srgbClr val="002060"/>
                </a:solidFill>
                <a:effectLst>
                  <a:outerShdw blurRad="38100" dist="38100" dir="2700000" algn="tl">
                    <a:srgbClr val="000000">
                      <a:alpha val="43137"/>
                    </a:srgbClr>
                  </a:outerShdw>
                </a:effectLst>
                <a:ea typeface="+mn-ea"/>
              </a:rPr>
            </a:br>
            <a:r>
              <a:rPr lang="en-US" sz="2200" b="0" dirty="0" err="1">
                <a:solidFill>
                  <a:srgbClr val="002060"/>
                </a:solidFill>
                <a:effectLst>
                  <a:outerShdw blurRad="38100" dist="38100" dir="2700000" algn="tl">
                    <a:srgbClr val="000000">
                      <a:alpha val="43137"/>
                    </a:srgbClr>
                  </a:outerShdw>
                </a:effectLst>
                <a:ea typeface="+mn-ea"/>
              </a:rPr>
              <a:t>Deputi</a:t>
            </a:r>
            <a:r>
              <a:rPr lang="en-US" sz="2200" b="0" dirty="0">
                <a:solidFill>
                  <a:srgbClr val="002060"/>
                </a:solidFill>
                <a:effectLst>
                  <a:outerShdw blurRad="38100" dist="38100" dir="2700000" algn="tl">
                    <a:srgbClr val="000000">
                      <a:alpha val="43137"/>
                    </a:srgbClr>
                  </a:outerShdw>
                </a:effectLst>
                <a:ea typeface="+mn-ea"/>
              </a:rPr>
              <a:t> </a:t>
            </a:r>
            <a:r>
              <a:rPr lang="en-US" sz="2200" b="0" dirty="0" err="1">
                <a:solidFill>
                  <a:srgbClr val="002060"/>
                </a:solidFill>
                <a:effectLst>
                  <a:outerShdw blurRad="38100" dist="38100" dir="2700000" algn="tl">
                    <a:srgbClr val="000000">
                      <a:alpha val="43137"/>
                    </a:srgbClr>
                  </a:outerShdw>
                </a:effectLst>
                <a:ea typeface="+mn-ea"/>
              </a:rPr>
              <a:t>Bidang</a:t>
            </a:r>
            <a:r>
              <a:rPr lang="en-US" sz="2200" b="0" dirty="0">
                <a:solidFill>
                  <a:srgbClr val="002060"/>
                </a:solidFill>
                <a:effectLst>
                  <a:outerShdw blurRad="38100" dist="38100" dir="2700000" algn="tl">
                    <a:srgbClr val="000000">
                      <a:alpha val="43137"/>
                    </a:srgbClr>
                  </a:outerShdw>
                </a:effectLst>
                <a:ea typeface="+mn-ea"/>
              </a:rPr>
              <a:t> </a:t>
            </a:r>
            <a:r>
              <a:rPr lang="en-US" sz="2200" b="0" dirty="0" err="1">
                <a:solidFill>
                  <a:srgbClr val="002060"/>
                </a:solidFill>
                <a:effectLst>
                  <a:outerShdw blurRad="38100" dist="38100" dir="2700000" algn="tl">
                    <a:srgbClr val="000000">
                      <a:alpha val="43137"/>
                    </a:srgbClr>
                  </a:outerShdw>
                </a:effectLst>
                <a:ea typeface="+mn-ea"/>
              </a:rPr>
              <a:t>Penerapan</a:t>
            </a:r>
            <a:r>
              <a:rPr lang="en-US" sz="2200" b="0" dirty="0">
                <a:solidFill>
                  <a:srgbClr val="002060"/>
                </a:solidFill>
                <a:effectLst>
                  <a:outerShdw blurRad="38100" dist="38100" dir="2700000" algn="tl">
                    <a:srgbClr val="000000">
                      <a:alpha val="43137"/>
                    </a:srgbClr>
                  </a:outerShdw>
                </a:effectLst>
                <a:ea typeface="+mn-ea"/>
              </a:rPr>
              <a:t> </a:t>
            </a:r>
            <a:r>
              <a:rPr lang="en-US" sz="2200" b="0" dirty="0" err="1">
                <a:solidFill>
                  <a:srgbClr val="002060"/>
                </a:solidFill>
                <a:effectLst>
                  <a:outerShdw blurRad="38100" dist="38100" dir="2700000" algn="tl">
                    <a:srgbClr val="000000">
                      <a:alpha val="43137"/>
                    </a:srgbClr>
                  </a:outerShdw>
                </a:effectLst>
                <a:ea typeface="+mn-ea"/>
              </a:rPr>
              <a:t>Standar</a:t>
            </a:r>
            <a:r>
              <a:rPr lang="en-US" sz="2200" b="0" dirty="0">
                <a:solidFill>
                  <a:srgbClr val="002060"/>
                </a:solidFill>
                <a:effectLst>
                  <a:outerShdw blurRad="38100" dist="38100" dir="2700000" algn="tl">
                    <a:srgbClr val="000000">
                      <a:alpha val="43137"/>
                    </a:srgbClr>
                  </a:outerShdw>
                </a:effectLst>
                <a:ea typeface="+mn-ea"/>
              </a:rPr>
              <a:t> </a:t>
            </a:r>
            <a:r>
              <a:rPr lang="en-US" sz="2200" b="0" dirty="0" err="1">
                <a:solidFill>
                  <a:srgbClr val="002060"/>
                </a:solidFill>
                <a:effectLst>
                  <a:outerShdw blurRad="38100" dist="38100" dir="2700000" algn="tl">
                    <a:srgbClr val="000000">
                      <a:alpha val="43137"/>
                    </a:srgbClr>
                  </a:outerShdw>
                </a:effectLst>
                <a:ea typeface="+mn-ea"/>
              </a:rPr>
              <a:t>dan</a:t>
            </a:r>
            <a:r>
              <a:rPr lang="en-US" sz="2200" b="0" dirty="0">
                <a:solidFill>
                  <a:srgbClr val="002060"/>
                </a:solidFill>
                <a:effectLst>
                  <a:outerShdw blurRad="38100" dist="38100" dir="2700000" algn="tl">
                    <a:srgbClr val="000000">
                      <a:alpha val="43137"/>
                    </a:srgbClr>
                  </a:outerShdw>
                </a:effectLst>
                <a:ea typeface="+mn-ea"/>
              </a:rPr>
              <a:t> </a:t>
            </a:r>
            <a:r>
              <a:rPr lang="en-US" sz="2200" b="0" dirty="0" err="1">
                <a:solidFill>
                  <a:srgbClr val="002060"/>
                </a:solidFill>
                <a:effectLst>
                  <a:outerShdw blurRad="38100" dist="38100" dir="2700000" algn="tl">
                    <a:srgbClr val="000000">
                      <a:alpha val="43137"/>
                    </a:srgbClr>
                  </a:outerShdw>
                </a:effectLst>
                <a:ea typeface="+mn-ea"/>
              </a:rPr>
              <a:t>Penilaian</a:t>
            </a:r>
            <a:r>
              <a:rPr lang="en-US" sz="2200" b="0" dirty="0">
                <a:solidFill>
                  <a:srgbClr val="002060"/>
                </a:solidFill>
                <a:effectLst>
                  <a:outerShdw blurRad="38100" dist="38100" dir="2700000" algn="tl">
                    <a:srgbClr val="000000">
                      <a:alpha val="43137"/>
                    </a:srgbClr>
                  </a:outerShdw>
                </a:effectLst>
                <a:ea typeface="+mn-ea"/>
              </a:rPr>
              <a:t> </a:t>
            </a:r>
            <a:r>
              <a:rPr lang="en-US" sz="2200" b="0" dirty="0" err="1">
                <a:solidFill>
                  <a:srgbClr val="002060"/>
                </a:solidFill>
                <a:effectLst>
                  <a:outerShdw blurRad="38100" dist="38100" dir="2700000" algn="tl">
                    <a:srgbClr val="000000">
                      <a:alpha val="43137"/>
                    </a:srgbClr>
                  </a:outerShdw>
                </a:effectLst>
                <a:ea typeface="+mn-ea"/>
              </a:rPr>
              <a:t>Kesesuaian</a:t>
            </a:r>
            <a:r>
              <a:rPr lang="en-US" sz="2200" b="0" dirty="0">
                <a:solidFill>
                  <a:srgbClr val="002060"/>
                </a:solidFill>
                <a:effectLst>
                  <a:outerShdw blurRad="38100" dist="38100" dir="2700000" algn="tl">
                    <a:srgbClr val="000000">
                      <a:alpha val="43137"/>
                    </a:srgbClr>
                  </a:outerShdw>
                </a:effectLst>
                <a:ea typeface="+mn-ea"/>
              </a:rPr>
              <a:t> – BSN</a:t>
            </a:r>
            <a:br>
              <a:rPr lang="en-US" sz="2200" b="0" dirty="0">
                <a:solidFill>
                  <a:srgbClr val="002060"/>
                </a:solidFill>
                <a:effectLst>
                  <a:outerShdw blurRad="38100" dist="38100" dir="2700000" algn="tl">
                    <a:srgbClr val="000000">
                      <a:alpha val="43137"/>
                    </a:srgbClr>
                  </a:outerShdw>
                </a:effectLst>
                <a:ea typeface="+mn-ea"/>
              </a:rPr>
            </a:br>
            <a:r>
              <a:rPr lang="en-US" sz="2200" b="0" dirty="0">
                <a:solidFill>
                  <a:srgbClr val="002060"/>
                </a:solidFill>
                <a:effectLst>
                  <a:outerShdw blurRad="38100" dist="38100" dir="2700000" algn="tl">
                    <a:srgbClr val="000000">
                      <a:alpha val="43137"/>
                    </a:srgbClr>
                  </a:outerShdw>
                </a:effectLst>
                <a:ea typeface="+mn-ea"/>
              </a:rPr>
              <a:t/>
            </a:r>
            <a:br>
              <a:rPr lang="en-US" sz="2200" b="0" dirty="0">
                <a:solidFill>
                  <a:srgbClr val="002060"/>
                </a:solidFill>
                <a:effectLst>
                  <a:outerShdw blurRad="38100" dist="38100" dir="2700000" algn="tl">
                    <a:srgbClr val="000000">
                      <a:alpha val="43137"/>
                    </a:srgbClr>
                  </a:outerShdw>
                </a:effectLst>
                <a:ea typeface="+mn-ea"/>
              </a:rPr>
            </a:br>
            <a:r>
              <a:rPr lang="id-ID" sz="2200" b="0" dirty="0">
                <a:solidFill>
                  <a:srgbClr val="002060"/>
                </a:solidFill>
                <a:effectLst>
                  <a:outerShdw blurRad="38100" dist="38100" dir="2700000" algn="tl">
                    <a:srgbClr val="000000">
                      <a:alpha val="43137"/>
                    </a:srgbClr>
                  </a:outerShdw>
                </a:effectLst>
                <a:ea typeface="+mn-ea"/>
              </a:rPr>
              <a:t>Madiun, 29 Januari 2019</a:t>
            </a:r>
            <a:r>
              <a:rPr lang="en-US" sz="2200" b="0" dirty="0">
                <a:solidFill>
                  <a:srgbClr val="002060"/>
                </a:solidFill>
                <a:ea typeface="+mn-ea"/>
              </a:rPr>
              <a:t/>
            </a:r>
            <a:br>
              <a:rPr lang="en-US" sz="2200" b="0" dirty="0">
                <a:solidFill>
                  <a:srgbClr val="002060"/>
                </a:solidFill>
                <a:ea typeface="+mn-ea"/>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3400" y="304800"/>
            <a:ext cx="8229600" cy="720725"/>
          </a:xfrm>
        </p:spPr>
        <p:txBody>
          <a:bodyPr/>
          <a:lstStyle/>
          <a:p>
            <a:r>
              <a:rPr lang="id-ID" altLang="en-US">
                <a:latin typeface="Arial" charset="0"/>
                <a:cs typeface="Arial" charset="0"/>
              </a:rPr>
              <a:t>PRINSIP MANAJEMEN MUTU</a:t>
            </a:r>
          </a:p>
        </p:txBody>
      </p:sp>
      <p:sp>
        <p:nvSpPr>
          <p:cNvPr id="3" name="Content Placeholder 2">
            <a:extLst>
              <a:ext uri="{FF2B5EF4-FFF2-40B4-BE49-F238E27FC236}">
                <a16:creationId xmlns:a16="http://schemas.microsoft.com/office/drawing/2014/main" xmlns="" id="{6D219C94-67F5-489B-A243-2407DBB4CB62}"/>
              </a:ext>
            </a:extLst>
          </p:cNvPr>
          <p:cNvSpPr>
            <a:spLocks noGrp="1"/>
          </p:cNvSpPr>
          <p:nvPr>
            <p:ph idx="1"/>
          </p:nvPr>
        </p:nvSpPr>
        <p:spPr>
          <a:xfrm>
            <a:off x="457200" y="1066800"/>
            <a:ext cx="8193088" cy="5508625"/>
          </a:xfrm>
        </p:spPr>
        <p:txBody>
          <a:bodyPr>
            <a:normAutofit fontScale="85000" lnSpcReduction="10000"/>
          </a:bodyPr>
          <a:lstStyle/>
          <a:p>
            <a:pPr marL="0" indent="0" algn="just">
              <a:spcAft>
                <a:spcPts val="600"/>
              </a:spcAft>
              <a:buFont typeface="Wingdings" pitchFamily="2" charset="2"/>
              <a:buNone/>
              <a:defRPr/>
            </a:pPr>
            <a:r>
              <a:rPr lang="id-ID" sz="2800" b="1" dirty="0"/>
              <a:t>Prinsip 6 –keputusan berdasarkan data dan informasi</a:t>
            </a:r>
            <a:endParaRPr lang="id-ID" sz="1800" u="sng" dirty="0"/>
          </a:p>
          <a:p>
            <a:pPr marL="0" indent="0" algn="just">
              <a:spcAft>
                <a:spcPts val="600"/>
              </a:spcAft>
              <a:buFont typeface="Wingdings" pitchFamily="2" charset="2"/>
              <a:buNone/>
              <a:defRPr/>
            </a:pPr>
            <a:r>
              <a:rPr lang="id-ID" sz="3100" u="sng" dirty="0"/>
              <a:t>Pernyataan :</a:t>
            </a:r>
          </a:p>
          <a:p>
            <a:pPr algn="just">
              <a:spcAft>
                <a:spcPts val="600"/>
              </a:spcAft>
              <a:buFont typeface="Courier New" pitchFamily="49" charset="0"/>
              <a:buChar char="o"/>
              <a:defRPr/>
            </a:pPr>
            <a:r>
              <a:rPr lang="id-ID" sz="2400" dirty="0"/>
              <a:t>Keputusan yang didasarkan pada hasil analisis dan evaluasi dari data dan informasi, lebih memungkinkan untuk menghasilkan hasil yang diinginkan</a:t>
            </a:r>
          </a:p>
          <a:p>
            <a:pPr marL="0" indent="0" algn="just">
              <a:spcAft>
                <a:spcPts val="600"/>
              </a:spcAft>
              <a:buFont typeface="Wingdings" pitchFamily="2" charset="2"/>
              <a:buNone/>
              <a:defRPr/>
            </a:pPr>
            <a:endParaRPr lang="id-ID" sz="600" u="sng" dirty="0"/>
          </a:p>
          <a:p>
            <a:pPr marL="0" indent="0" algn="just">
              <a:spcAft>
                <a:spcPts val="600"/>
              </a:spcAft>
              <a:buFont typeface="Wingdings" pitchFamily="2" charset="2"/>
              <a:buNone/>
              <a:defRPr/>
            </a:pPr>
            <a:r>
              <a:rPr lang="id-ID" sz="3100" u="sng" dirty="0"/>
              <a:t>Alasan :</a:t>
            </a:r>
          </a:p>
          <a:p>
            <a:pPr algn="just">
              <a:spcAft>
                <a:spcPts val="600"/>
              </a:spcAft>
              <a:buFont typeface="Courier New" pitchFamily="49" charset="0"/>
              <a:buChar char="o"/>
              <a:defRPr/>
            </a:pPr>
            <a:r>
              <a:rPr lang="id-ID" sz="2400" dirty="0"/>
              <a:t>Pengambilan keputusan bisa menjadi proses yang :</a:t>
            </a:r>
          </a:p>
          <a:p>
            <a:pPr lvl="1" algn="just">
              <a:spcAft>
                <a:spcPts val="600"/>
              </a:spcAft>
              <a:buFont typeface="Arial" panose="020B0604020202020204" pitchFamily="34" charset="0"/>
              <a:buChar char="–"/>
              <a:defRPr/>
            </a:pPr>
            <a:r>
              <a:rPr lang="id-ID" sz="2400" dirty="0">
                <a:solidFill>
                  <a:srgbClr val="C00000"/>
                </a:solidFill>
              </a:rPr>
              <a:t>kompleks, dan selalu melibatkan beberapa ketidakpastian.</a:t>
            </a:r>
          </a:p>
          <a:p>
            <a:pPr lvl="1" algn="just">
              <a:spcAft>
                <a:spcPts val="600"/>
              </a:spcAft>
              <a:buFont typeface="Arial" panose="020B0604020202020204" pitchFamily="34" charset="0"/>
              <a:buChar char="–"/>
              <a:defRPr/>
            </a:pPr>
            <a:r>
              <a:rPr lang="id-ID" sz="2400" dirty="0">
                <a:solidFill>
                  <a:srgbClr val="C00000"/>
                </a:solidFill>
              </a:rPr>
              <a:t>Melibatkan beberapa jenis dan sumber  asupan, serta interpretasinya yang dapat bersifat subjektif.</a:t>
            </a:r>
          </a:p>
          <a:p>
            <a:pPr algn="just">
              <a:spcAft>
                <a:spcPts val="600"/>
              </a:spcAft>
              <a:buFont typeface="Courier New" pitchFamily="49" charset="0"/>
              <a:buChar char="o"/>
              <a:defRPr/>
            </a:pPr>
            <a:r>
              <a:rPr lang="id-ID" sz="2400" dirty="0"/>
              <a:t>Penting untuk memahami hubungan sebab dan akibat serta potensi konsekuensi yang tidak diinginkan dalam pengambilan keputusan</a:t>
            </a:r>
          </a:p>
          <a:p>
            <a:pPr algn="just">
              <a:spcAft>
                <a:spcPts val="600"/>
              </a:spcAft>
              <a:buFont typeface="Courier New" pitchFamily="49" charset="0"/>
              <a:buChar char="o"/>
              <a:defRPr/>
            </a:pPr>
            <a:r>
              <a:rPr lang="id-ID" sz="2400" dirty="0"/>
              <a:t>Fakta, bukti dan analisis data menyebabkan objektivitas yang lebih besar dan kepercayaan diri dalam membuat keputusan</a:t>
            </a:r>
          </a:p>
        </p:txBody>
      </p:sp>
      <p:sp>
        <p:nvSpPr>
          <p:cNvPr id="34820" name="Slide Number Placeholder 4"/>
          <p:cNvSpPr>
            <a:spLocks noGrp="1"/>
          </p:cNvSpPr>
          <p:nvPr>
            <p:ph type="sldNum" sz="quarter" idx="10"/>
          </p:nvPr>
        </p:nvSpPr>
        <p:spPr bwMode="auto">
          <a:noFill/>
          <a:ln>
            <a:miter lim="800000"/>
            <a:headEnd/>
            <a:tailEnd/>
          </a:ln>
        </p:spPr>
        <p:txBody>
          <a:bodyPr/>
          <a:lstStyle/>
          <a:p>
            <a:fld id="{29A4A4AA-A20D-4DBF-89F7-5084434647F5}" type="slidenum">
              <a:rPr lang="en-US" altLang="en-US">
                <a:ea typeface="MS PGothic" pitchFamily="34" charset="-128"/>
              </a:rPr>
              <a:pPr/>
              <a:t>10</a:t>
            </a:fld>
            <a:endParaRPr lang="en-US" altLang="en-US">
              <a:ea typeface="MS PGothic" pitchFamily="34" charset="-128"/>
            </a:endParaRPr>
          </a:p>
        </p:txBody>
      </p:sp>
    </p:spTree>
    <p:extLst>
      <p:ext uri="{BB962C8B-B14F-4D97-AF65-F5344CB8AC3E}">
        <p14:creationId xmlns:p14="http://schemas.microsoft.com/office/powerpoint/2010/main" xmlns="" val="2881366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68313" y="193675"/>
            <a:ext cx="8229600" cy="720725"/>
          </a:xfrm>
        </p:spPr>
        <p:txBody>
          <a:bodyPr/>
          <a:lstStyle/>
          <a:p>
            <a:r>
              <a:rPr lang="id-ID" altLang="en-US">
                <a:latin typeface="Arial" charset="0"/>
                <a:cs typeface="Arial" charset="0"/>
              </a:rPr>
              <a:t>PRINSIP MANAJEMEN MUTU</a:t>
            </a:r>
          </a:p>
        </p:txBody>
      </p:sp>
      <p:sp>
        <p:nvSpPr>
          <p:cNvPr id="3" name="Content Placeholder 2">
            <a:extLst>
              <a:ext uri="{FF2B5EF4-FFF2-40B4-BE49-F238E27FC236}">
                <a16:creationId xmlns:a16="http://schemas.microsoft.com/office/drawing/2014/main" xmlns="" id="{29B3F7A2-97FC-4728-8288-2926CC39533E}"/>
              </a:ext>
            </a:extLst>
          </p:cNvPr>
          <p:cNvSpPr>
            <a:spLocks noGrp="1"/>
          </p:cNvSpPr>
          <p:nvPr>
            <p:ph idx="1"/>
          </p:nvPr>
        </p:nvSpPr>
        <p:spPr>
          <a:xfrm>
            <a:off x="619125" y="1219200"/>
            <a:ext cx="7915275" cy="5265738"/>
          </a:xfrm>
        </p:spPr>
        <p:txBody>
          <a:bodyPr>
            <a:normAutofit fontScale="77500" lnSpcReduction="20000"/>
          </a:bodyPr>
          <a:lstStyle/>
          <a:p>
            <a:pPr marL="0" indent="0" algn="just">
              <a:buFont typeface="Wingdings" pitchFamily="2" charset="2"/>
              <a:buNone/>
              <a:defRPr/>
            </a:pPr>
            <a:r>
              <a:rPr lang="id-ID" b="1" dirty="0"/>
              <a:t>Prinsip 7 – Manajemen Relasi</a:t>
            </a:r>
          </a:p>
          <a:p>
            <a:pPr marL="0" indent="0" algn="just">
              <a:buFont typeface="Wingdings" pitchFamily="2" charset="2"/>
              <a:buNone/>
              <a:defRPr/>
            </a:pPr>
            <a:endParaRPr lang="id-ID" u="sng" dirty="0"/>
          </a:p>
          <a:p>
            <a:pPr marL="0" indent="0" algn="just">
              <a:buFont typeface="Wingdings" pitchFamily="2" charset="2"/>
              <a:buNone/>
              <a:defRPr/>
            </a:pPr>
            <a:r>
              <a:rPr lang="id-ID" sz="3100" u="sng" dirty="0"/>
              <a:t>Pernyataan :</a:t>
            </a:r>
          </a:p>
          <a:p>
            <a:pPr algn="just">
              <a:buFont typeface="Courier New" pitchFamily="49" charset="0"/>
              <a:buChar char="o"/>
              <a:defRPr/>
            </a:pPr>
            <a:r>
              <a:rPr lang="id-ID" sz="2900" dirty="0"/>
              <a:t>Untuk sukses yang berkelanjutan, </a:t>
            </a:r>
            <a:r>
              <a:rPr lang="en-AU" sz="2900" dirty="0"/>
              <a:t>o</a:t>
            </a:r>
            <a:r>
              <a:rPr lang="id-ID" sz="2900" dirty="0"/>
              <a:t>rganisasi perlu mengelola hubungannya dengan pihak-pihak yang berkepentingan seperti para pemasok.</a:t>
            </a:r>
          </a:p>
          <a:p>
            <a:pPr marL="0" indent="0" algn="just">
              <a:buFont typeface="Wingdings" pitchFamily="2" charset="2"/>
              <a:buNone/>
              <a:defRPr/>
            </a:pPr>
            <a:endParaRPr lang="id-ID" sz="2900" u="sng" dirty="0"/>
          </a:p>
          <a:p>
            <a:pPr marL="0" indent="0" algn="just">
              <a:buFont typeface="Wingdings" pitchFamily="2" charset="2"/>
              <a:buNone/>
              <a:defRPr/>
            </a:pPr>
            <a:r>
              <a:rPr lang="id-ID" sz="3100" u="sng" dirty="0"/>
              <a:t>Alasan :</a:t>
            </a:r>
          </a:p>
          <a:p>
            <a:pPr algn="just">
              <a:buFont typeface="Courier New" pitchFamily="49" charset="0"/>
              <a:buChar char="o"/>
              <a:defRPr/>
            </a:pPr>
            <a:r>
              <a:rPr lang="id-ID" sz="2900" dirty="0"/>
              <a:t>Pihak berkepentingan mempengaruhi kinerja organisasi</a:t>
            </a:r>
          </a:p>
          <a:p>
            <a:pPr algn="just">
              <a:buFont typeface="Courier New" pitchFamily="49" charset="0"/>
              <a:buChar char="o"/>
              <a:defRPr/>
            </a:pPr>
            <a:r>
              <a:rPr lang="id-ID" sz="2900" dirty="0"/>
              <a:t>Keberhasilan berkelanjutan mungkin dicapai ketika sebuah organisasi mengelola hubungan dengan pihak yang berkepentingan untuk mengoptimalkan dampaknya terhadap kinerja perusahaan</a:t>
            </a:r>
          </a:p>
          <a:p>
            <a:pPr algn="just">
              <a:buFont typeface="Courier New" pitchFamily="49" charset="0"/>
              <a:buChar char="o"/>
              <a:defRPr/>
            </a:pPr>
            <a:r>
              <a:rPr lang="id-ID" sz="2900" dirty="0"/>
              <a:t>Pengelolaan hubungan dengan pemasok dan jaringan mitra sering untuk kepentingan-kepentingan khusus</a:t>
            </a:r>
          </a:p>
        </p:txBody>
      </p:sp>
      <p:sp>
        <p:nvSpPr>
          <p:cNvPr id="35844" name="Slide Number Placeholder 4"/>
          <p:cNvSpPr>
            <a:spLocks noGrp="1"/>
          </p:cNvSpPr>
          <p:nvPr>
            <p:ph type="sldNum" sz="quarter" idx="10"/>
          </p:nvPr>
        </p:nvSpPr>
        <p:spPr bwMode="auto">
          <a:noFill/>
          <a:ln>
            <a:miter lim="800000"/>
            <a:headEnd/>
            <a:tailEnd/>
          </a:ln>
        </p:spPr>
        <p:txBody>
          <a:bodyPr/>
          <a:lstStyle/>
          <a:p>
            <a:fld id="{8F99C8B5-4F41-4936-B8FC-3D3F8FD8DB5D}" type="slidenum">
              <a:rPr lang="en-US" altLang="en-US">
                <a:ea typeface="MS PGothic" pitchFamily="34" charset="-128"/>
              </a:rPr>
              <a:pPr/>
              <a:t>11</a:t>
            </a:fld>
            <a:endParaRPr lang="en-US" altLang="en-US">
              <a:ea typeface="MS PGothic" pitchFamily="34" charset="-128"/>
            </a:endParaRPr>
          </a:p>
        </p:txBody>
      </p:sp>
    </p:spTree>
    <p:extLst>
      <p:ext uri="{BB962C8B-B14F-4D97-AF65-F5344CB8AC3E}">
        <p14:creationId xmlns:p14="http://schemas.microsoft.com/office/powerpoint/2010/main" xmlns="" val="19603619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9A23335-E8DB-44AA-848A-8EB559DCB659}"/>
              </a:ext>
            </a:extLst>
          </p:cNvPr>
          <p:cNvSpPr>
            <a:spLocks noGrp="1"/>
          </p:cNvSpPr>
          <p:nvPr>
            <p:ph idx="1"/>
          </p:nvPr>
        </p:nvSpPr>
        <p:spPr>
          <a:xfrm>
            <a:off x="457200" y="2819400"/>
            <a:ext cx="8229600" cy="2133600"/>
          </a:xfrm>
        </p:spPr>
        <p:txBody>
          <a:bodyPr/>
          <a:lstStyle/>
          <a:p>
            <a:pPr algn="ctr" eaLnBrk="1" hangingPunct="1">
              <a:buFont typeface="Arial" panose="020B0604020202020204" pitchFamily="34" charset="0"/>
              <a:buNone/>
              <a:defRPr/>
            </a:pPr>
            <a:r>
              <a:rPr lang="id-ID" sz="4400" b="1" dirty="0">
                <a:solidFill>
                  <a:srgbClr val="0000FF"/>
                </a:solidFill>
                <a:effectLst>
                  <a:outerShdw blurRad="38100" dist="38100" dir="2700000" algn="tl">
                    <a:srgbClr val="C0C0C0"/>
                  </a:outerShdw>
                </a:effectLst>
              </a:rPr>
              <a:t>III. </a:t>
            </a:r>
            <a:r>
              <a:rPr lang="en-US" sz="4400" b="1" dirty="0" err="1">
                <a:solidFill>
                  <a:srgbClr val="0000FF"/>
                </a:solidFill>
                <a:effectLst>
                  <a:outerShdw blurRad="38100" dist="38100" dir="2700000" algn="tl">
                    <a:srgbClr val="C0C0C0"/>
                  </a:outerShdw>
                </a:effectLst>
              </a:rPr>
              <a:t>Persyaratan</a:t>
            </a:r>
            <a:r>
              <a:rPr lang="id-ID" sz="4400" b="1" dirty="0">
                <a:solidFill>
                  <a:srgbClr val="0000FF"/>
                </a:solidFill>
                <a:effectLst>
                  <a:outerShdw blurRad="38100" dist="38100" dir="2700000" algn="tl">
                    <a:srgbClr val="C0C0C0"/>
                  </a:outerShdw>
                </a:effectLst>
              </a:rPr>
              <a:t> klausul </a:t>
            </a:r>
            <a:endParaRPr lang="en-US" sz="4400" b="1" dirty="0">
              <a:solidFill>
                <a:srgbClr val="0000FF"/>
              </a:solidFill>
              <a:effectLst>
                <a:outerShdw blurRad="38100" dist="38100" dir="2700000" algn="tl">
                  <a:srgbClr val="C0C0C0"/>
                </a:outerShdw>
              </a:effectLst>
            </a:endParaRPr>
          </a:p>
          <a:p>
            <a:pPr algn="ctr" eaLnBrk="1" hangingPunct="1">
              <a:buFont typeface="Arial" panose="020B0604020202020204" pitchFamily="34" charset="0"/>
              <a:buNone/>
              <a:defRPr/>
            </a:pPr>
            <a:r>
              <a:rPr lang="en-US" sz="4400" b="1" dirty="0">
                <a:solidFill>
                  <a:srgbClr val="0000FF"/>
                </a:solidFill>
                <a:effectLst>
                  <a:outerShdw blurRad="38100" dist="38100" dir="2700000" algn="tl">
                    <a:srgbClr val="C0C0C0"/>
                  </a:outerShdw>
                </a:effectLst>
              </a:rPr>
              <a:t>SNI ISO 9001:2015</a:t>
            </a:r>
            <a:endParaRPr lang="en-AU" sz="4400" dirty="0"/>
          </a:p>
        </p:txBody>
      </p:sp>
      <p:sp>
        <p:nvSpPr>
          <p:cNvPr id="50179" name="Slide Number Placeholder 3"/>
          <p:cNvSpPr>
            <a:spLocks noGrp="1"/>
          </p:cNvSpPr>
          <p:nvPr>
            <p:ph type="sldNum" sz="quarter" idx="10"/>
          </p:nvPr>
        </p:nvSpPr>
        <p:spPr bwMode="auto">
          <a:noFill/>
          <a:ln>
            <a:miter lim="800000"/>
            <a:headEnd/>
            <a:tailEnd/>
          </a:ln>
        </p:spPr>
        <p:txBody>
          <a:bodyPr/>
          <a:lstStyle/>
          <a:p>
            <a:fld id="{03FEA0E0-7248-42D3-A4D8-C4E70E65EC28}" type="slidenum">
              <a:rPr lang="id-ID" altLang="en-US"/>
              <a:pPr/>
              <a:t>12</a:t>
            </a:fld>
            <a:endParaRPr lang="id-ID" altLang="en-US"/>
          </a:p>
        </p:txBody>
      </p:sp>
      <p:pic>
        <p:nvPicPr>
          <p:cNvPr id="50181" name="Picture 6" descr="http://arminarekatravel.com/wp-content/uploads/2014/11/syarat-umroh-haji.png"/>
          <p:cNvPicPr>
            <a:picLocks noChangeAspect="1" noChangeArrowheads="1"/>
          </p:cNvPicPr>
          <p:nvPr/>
        </p:nvPicPr>
        <p:blipFill>
          <a:blip r:embed="rId2"/>
          <a:srcRect l="5333" t="9657" r="6667" b="8249"/>
          <a:stretch>
            <a:fillRect/>
          </a:stretch>
        </p:blipFill>
        <p:spPr bwMode="auto">
          <a:xfrm>
            <a:off x="6324600" y="0"/>
            <a:ext cx="2819400" cy="21780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57400"/>
            <a:ext cx="3886200" cy="1295400"/>
          </a:xfrm>
        </p:spPr>
        <p:txBody>
          <a:bodyPr>
            <a:normAutofit fontScale="90000"/>
          </a:bodyPr>
          <a:lstStyle/>
          <a:p>
            <a:r>
              <a:rPr lang="id-ID" dirty="0"/>
              <a:t>DAFTAR ISI</a:t>
            </a:r>
            <a:br>
              <a:rPr lang="id-ID" dirty="0"/>
            </a:br>
            <a:r>
              <a:rPr lang="id-ID" dirty="0"/>
              <a:t>SNI ISO 9001 :2015</a:t>
            </a:r>
          </a:p>
        </p:txBody>
      </p:sp>
      <p:sp>
        <p:nvSpPr>
          <p:cNvPr id="3" name="Content Placeholder 2"/>
          <p:cNvSpPr>
            <a:spLocks noGrp="1"/>
          </p:cNvSpPr>
          <p:nvPr>
            <p:ph idx="1"/>
          </p:nvPr>
        </p:nvSpPr>
        <p:spPr>
          <a:xfrm>
            <a:off x="4267200" y="838200"/>
            <a:ext cx="4160838" cy="4525963"/>
          </a:xfrm>
          <a:solidFill>
            <a:schemeClr val="accent5">
              <a:lumMod val="40000"/>
              <a:lumOff val="60000"/>
            </a:schemeClr>
          </a:solidFill>
        </p:spPr>
        <p:txBody>
          <a:bodyPr/>
          <a:lstStyle/>
          <a:p>
            <a:pPr marL="514350" indent="-514350">
              <a:buFont typeface="+mj-lt"/>
              <a:buAutoNum type="arabicPeriod"/>
            </a:pPr>
            <a:r>
              <a:rPr lang="id-ID" sz="2400" dirty="0"/>
              <a:t>Ruang lingkup</a:t>
            </a:r>
          </a:p>
          <a:p>
            <a:pPr marL="514350" indent="-514350">
              <a:buFont typeface="+mj-lt"/>
              <a:buAutoNum type="arabicPeriod"/>
            </a:pPr>
            <a:r>
              <a:rPr lang="id-ID" sz="2400" dirty="0"/>
              <a:t>Acuan normatif</a:t>
            </a:r>
          </a:p>
          <a:p>
            <a:pPr marL="514350" indent="-514350">
              <a:buFont typeface="+mj-lt"/>
              <a:buAutoNum type="arabicPeriod"/>
            </a:pPr>
            <a:r>
              <a:rPr lang="id-ID" sz="2400" dirty="0"/>
              <a:t>Definisi</a:t>
            </a:r>
          </a:p>
          <a:p>
            <a:pPr marL="514350" indent="-514350">
              <a:buFont typeface="+mj-lt"/>
              <a:buAutoNum type="arabicPeriod"/>
            </a:pPr>
            <a:r>
              <a:rPr lang="id-ID" sz="2400" dirty="0"/>
              <a:t>Konteks organisasi</a:t>
            </a:r>
          </a:p>
          <a:p>
            <a:pPr marL="514350" indent="-514350">
              <a:buFont typeface="+mj-lt"/>
              <a:buAutoNum type="arabicPeriod"/>
            </a:pPr>
            <a:r>
              <a:rPr lang="id-ID" sz="2400" dirty="0"/>
              <a:t>kepemimpinan </a:t>
            </a:r>
          </a:p>
          <a:p>
            <a:pPr marL="514350" indent="-514350">
              <a:buFont typeface="+mj-lt"/>
              <a:buAutoNum type="arabicPeriod"/>
            </a:pPr>
            <a:r>
              <a:rPr lang="id-ID" sz="2400" dirty="0"/>
              <a:t>Perencanaan</a:t>
            </a:r>
          </a:p>
          <a:p>
            <a:pPr marL="514350" indent="-514350">
              <a:buFont typeface="+mj-lt"/>
              <a:buAutoNum type="arabicPeriod"/>
            </a:pPr>
            <a:r>
              <a:rPr lang="id-ID" sz="2400" dirty="0"/>
              <a:t>Dukungan</a:t>
            </a:r>
          </a:p>
          <a:p>
            <a:pPr marL="514350" indent="-514350">
              <a:buFont typeface="+mj-lt"/>
              <a:buAutoNum type="arabicPeriod"/>
            </a:pPr>
            <a:r>
              <a:rPr lang="id-ID" sz="2400" dirty="0"/>
              <a:t>Operasi</a:t>
            </a:r>
          </a:p>
          <a:p>
            <a:pPr marL="514350" indent="-514350">
              <a:buFont typeface="+mj-lt"/>
              <a:buAutoNum type="arabicPeriod"/>
            </a:pPr>
            <a:r>
              <a:rPr lang="id-ID" sz="2400" dirty="0"/>
              <a:t>Evaluasi kinerja</a:t>
            </a:r>
          </a:p>
          <a:p>
            <a:pPr marL="514350" indent="-514350">
              <a:buFont typeface="+mj-lt"/>
              <a:buAutoNum type="arabicPeriod"/>
            </a:pPr>
            <a:r>
              <a:rPr lang="id-ID" sz="2400" dirty="0"/>
              <a:t>Peningkatan</a:t>
            </a:r>
          </a:p>
          <a:p>
            <a:endParaRPr lang="id-ID" dirty="0"/>
          </a:p>
          <a:p>
            <a:endParaRPr lang="id-ID" dirty="0"/>
          </a:p>
          <a:p>
            <a:endParaRPr lang="id-ID" dirty="0"/>
          </a:p>
        </p:txBody>
      </p:sp>
      <p:sp>
        <p:nvSpPr>
          <p:cNvPr id="4" name="Slide Number Placeholder 3"/>
          <p:cNvSpPr>
            <a:spLocks noGrp="1"/>
          </p:cNvSpPr>
          <p:nvPr>
            <p:ph type="sldNum" sz="quarter" idx="10"/>
          </p:nvPr>
        </p:nvSpPr>
        <p:spPr/>
        <p:txBody>
          <a:bodyPr/>
          <a:lstStyle/>
          <a:p>
            <a:fld id="{2BFDC4F3-FA93-47DF-9CEF-4616065934BB}" type="slidenum">
              <a:rPr lang="id-ID" altLang="en-US" smtClean="0"/>
              <a:pPr/>
              <a:t>13</a:t>
            </a:fld>
            <a:endParaRPr lang="id-ID" altLang="en-US"/>
          </a:p>
        </p:txBody>
      </p:sp>
    </p:spTree>
    <p:extLst>
      <p:ext uri="{BB962C8B-B14F-4D97-AF65-F5344CB8AC3E}">
        <p14:creationId xmlns:p14="http://schemas.microsoft.com/office/powerpoint/2010/main" xmlns="" val="1146811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p:cNvSpPr>
          <p:nvPr>
            <p:ph type="title"/>
          </p:nvPr>
        </p:nvSpPr>
        <p:spPr>
          <a:xfrm>
            <a:off x="468313" y="152400"/>
            <a:ext cx="8229600" cy="720725"/>
          </a:xfrm>
        </p:spPr>
        <p:txBody>
          <a:bodyPr/>
          <a:lstStyle/>
          <a:p>
            <a:r>
              <a:rPr lang="id-ID" altLang="en-US">
                <a:latin typeface="Arial" charset="0"/>
                <a:cs typeface="Arial" charset="0"/>
              </a:rPr>
              <a:t>4.Konteks Organisasi </a:t>
            </a:r>
          </a:p>
        </p:txBody>
      </p:sp>
      <p:sp>
        <p:nvSpPr>
          <p:cNvPr id="63491" name="Slide Number Placeholder 6"/>
          <p:cNvSpPr>
            <a:spLocks noGrp="1"/>
          </p:cNvSpPr>
          <p:nvPr>
            <p:ph type="sldNum" sz="quarter" idx="10"/>
          </p:nvPr>
        </p:nvSpPr>
        <p:spPr bwMode="auto">
          <a:noFill/>
          <a:ln>
            <a:miter lim="800000"/>
            <a:headEnd/>
            <a:tailEnd/>
          </a:ln>
        </p:spPr>
        <p:txBody>
          <a:bodyPr/>
          <a:lstStyle/>
          <a:p>
            <a:fld id="{2684E9E9-BDCB-44B0-B6E4-752A5C2D44C2}" type="slidenum">
              <a:rPr lang="en-US" altLang="en-US">
                <a:ea typeface="MS PGothic" pitchFamily="34" charset="-128"/>
              </a:rPr>
              <a:pPr/>
              <a:t>14</a:t>
            </a:fld>
            <a:endParaRPr lang="en-US" altLang="en-US">
              <a:ea typeface="MS PGothic" pitchFamily="34" charset="-128"/>
            </a:endParaRPr>
          </a:p>
        </p:txBody>
      </p:sp>
      <p:sp>
        <p:nvSpPr>
          <p:cNvPr id="6" name="Oval 5">
            <a:extLst>
              <a:ext uri="{FF2B5EF4-FFF2-40B4-BE49-F238E27FC236}">
                <a16:creationId xmlns:a16="http://schemas.microsoft.com/office/drawing/2014/main" xmlns="" id="{B6A715A2-151B-4BDE-A0B1-3A60C4FEBF9D}"/>
              </a:ext>
            </a:extLst>
          </p:cNvPr>
          <p:cNvSpPr/>
          <p:nvPr/>
        </p:nvSpPr>
        <p:spPr>
          <a:xfrm>
            <a:off x="1143000" y="1066800"/>
            <a:ext cx="2438400" cy="14478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id-ID" dirty="0">
                <a:latin typeface="Arial" pitchFamily="34" charset="0"/>
                <a:cs typeface="Arial" pitchFamily="34" charset="0"/>
              </a:rPr>
              <a:t> Memahami organisasi dan konteksnya (4.1)</a:t>
            </a:r>
          </a:p>
        </p:txBody>
      </p:sp>
      <p:sp>
        <p:nvSpPr>
          <p:cNvPr id="9" name="Oval 8">
            <a:extLst>
              <a:ext uri="{FF2B5EF4-FFF2-40B4-BE49-F238E27FC236}">
                <a16:creationId xmlns:a16="http://schemas.microsoft.com/office/drawing/2014/main" xmlns="" id="{52903FFA-8F76-4284-99A4-476FA931173E}"/>
              </a:ext>
            </a:extLst>
          </p:cNvPr>
          <p:cNvSpPr/>
          <p:nvPr/>
        </p:nvSpPr>
        <p:spPr>
          <a:xfrm>
            <a:off x="5486400" y="1066800"/>
            <a:ext cx="2438400" cy="1447800"/>
          </a:xfrm>
          <a:prstGeom prst="ellipse">
            <a:avLst/>
          </a:prstGeom>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id-ID" dirty="0">
                <a:latin typeface="Arial" pitchFamily="34" charset="0"/>
                <a:cs typeface="Arial" pitchFamily="34" charset="0"/>
              </a:rPr>
              <a:t> Memahami harapan dan kebutuhan pihak terkait (4.2)</a:t>
            </a:r>
          </a:p>
        </p:txBody>
      </p:sp>
      <p:sp>
        <p:nvSpPr>
          <p:cNvPr id="10" name="Oval 9">
            <a:extLst>
              <a:ext uri="{FF2B5EF4-FFF2-40B4-BE49-F238E27FC236}">
                <a16:creationId xmlns:a16="http://schemas.microsoft.com/office/drawing/2014/main" xmlns="" id="{7B28A5AC-9BDE-4AFC-9379-557ABEAE499F}"/>
              </a:ext>
            </a:extLst>
          </p:cNvPr>
          <p:cNvSpPr/>
          <p:nvPr/>
        </p:nvSpPr>
        <p:spPr>
          <a:xfrm>
            <a:off x="2819400" y="2743200"/>
            <a:ext cx="3276600" cy="1447800"/>
          </a:xfrm>
          <a:prstGeom prst="ellipse">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id-ID" sz="1600" dirty="0">
                <a:latin typeface="Arial" pitchFamily="34" charset="0"/>
                <a:cs typeface="Arial" pitchFamily="34" charset="0"/>
              </a:rPr>
              <a:t>Menetapkan ruang lingkup penerapan Sistem Manajemen Mutu SNI ISO 9001:2015(4.3)</a:t>
            </a:r>
          </a:p>
        </p:txBody>
      </p:sp>
      <p:sp>
        <p:nvSpPr>
          <p:cNvPr id="11" name="Left-Right-Up Arrow 10">
            <a:extLst>
              <a:ext uri="{FF2B5EF4-FFF2-40B4-BE49-F238E27FC236}">
                <a16:creationId xmlns:a16="http://schemas.microsoft.com/office/drawing/2014/main" xmlns="" id="{B367CF76-D57E-4C13-80C2-28A758EC8E43}"/>
              </a:ext>
            </a:extLst>
          </p:cNvPr>
          <p:cNvSpPr/>
          <p:nvPr/>
        </p:nvSpPr>
        <p:spPr>
          <a:xfrm rot="10800000">
            <a:off x="3810000" y="1524000"/>
            <a:ext cx="1295400" cy="1066800"/>
          </a:xfrm>
          <a:prstGeom prst="leftRightUpArrow">
            <a:avLst/>
          </a:prstGeom>
          <a:solidFill>
            <a:schemeClr val="accent5"/>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id-ID">
              <a:latin typeface="Arial" pitchFamily="34" charset="0"/>
              <a:cs typeface="Arial" pitchFamily="34" charset="0"/>
            </a:endParaRPr>
          </a:p>
        </p:txBody>
      </p:sp>
      <p:sp>
        <p:nvSpPr>
          <p:cNvPr id="8" name="Oval 7">
            <a:extLst>
              <a:ext uri="{FF2B5EF4-FFF2-40B4-BE49-F238E27FC236}">
                <a16:creationId xmlns:a16="http://schemas.microsoft.com/office/drawing/2014/main" xmlns="" id="{C037F9F7-F342-4B17-B495-9B6D699E28DB}"/>
              </a:ext>
            </a:extLst>
          </p:cNvPr>
          <p:cNvSpPr/>
          <p:nvPr/>
        </p:nvSpPr>
        <p:spPr>
          <a:xfrm>
            <a:off x="3276600" y="4724400"/>
            <a:ext cx="2438400" cy="1447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id-ID" dirty="0">
                <a:latin typeface="Arial" pitchFamily="34" charset="0"/>
                <a:cs typeface="Arial" pitchFamily="34" charset="0"/>
              </a:rPr>
              <a:t>Menetapkan proses terkait penerapan SMM (4.4)</a:t>
            </a:r>
          </a:p>
        </p:txBody>
      </p:sp>
      <p:sp>
        <p:nvSpPr>
          <p:cNvPr id="12" name="Down Arrow 11">
            <a:extLst>
              <a:ext uri="{FF2B5EF4-FFF2-40B4-BE49-F238E27FC236}">
                <a16:creationId xmlns:a16="http://schemas.microsoft.com/office/drawing/2014/main" xmlns="" id="{F90D7E47-7BDE-4E81-BAA0-EA7DE6B3230E}"/>
              </a:ext>
            </a:extLst>
          </p:cNvPr>
          <p:cNvSpPr/>
          <p:nvPr/>
        </p:nvSpPr>
        <p:spPr>
          <a:xfrm>
            <a:off x="4267200" y="4343400"/>
            <a:ext cx="457200" cy="228600"/>
          </a:xfrm>
          <a:prstGeom prst="downArrow">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id-ID">
              <a:latin typeface="Arial" pitchFamily="34" charset="0"/>
              <a:cs typeface="Arial" pitchFamily="34" charset="0"/>
            </a:endParaRPr>
          </a:p>
        </p:txBody>
      </p:sp>
      <p:pic>
        <p:nvPicPr>
          <p:cNvPr id="63498" name="Picture 11" descr="http://nanomite.utm.my/userfiles/images/world.jpg"/>
          <p:cNvPicPr>
            <a:picLocks noChangeAspect="1" noChangeArrowheads="1"/>
          </p:cNvPicPr>
          <p:nvPr/>
        </p:nvPicPr>
        <p:blipFill>
          <a:blip r:embed="rId2"/>
          <a:srcRect l="5882" t="2721" r="3922" b="4762"/>
          <a:stretch>
            <a:fillRect/>
          </a:stretch>
        </p:blipFill>
        <p:spPr bwMode="auto">
          <a:xfrm>
            <a:off x="152400" y="4572000"/>
            <a:ext cx="2590800" cy="19145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0"/>
          </p:nvPr>
        </p:nvSpPr>
        <p:spPr bwMode="auto">
          <a:noFill/>
          <a:ln>
            <a:miter lim="800000"/>
            <a:headEnd/>
            <a:tailEnd/>
          </a:ln>
        </p:spPr>
        <p:txBody>
          <a:bodyPr/>
          <a:lstStyle/>
          <a:p>
            <a:fld id="{957C8359-4EDD-4741-A059-4A84D8A3D3FF}" type="slidenum">
              <a:rPr lang="id-ID" altLang="en-US"/>
              <a:pPr/>
              <a:t>15</a:t>
            </a:fld>
            <a:endParaRPr lang="id-ID" altLang="en-US"/>
          </a:p>
        </p:txBody>
      </p:sp>
      <p:sp>
        <p:nvSpPr>
          <p:cNvPr id="53251" name="Title 1">
            <a:extLst>
              <a:ext uri="{FF2B5EF4-FFF2-40B4-BE49-F238E27FC236}">
                <a16:creationId xmlns:a16="http://schemas.microsoft.com/office/drawing/2014/main" xmlns="" id="{B9FD31D1-D22C-412E-8306-AB09F06CD29A}"/>
              </a:ext>
            </a:extLst>
          </p:cNvPr>
          <p:cNvSpPr>
            <a:spLocks noGrp="1"/>
          </p:cNvSpPr>
          <p:nvPr>
            <p:ph type="title"/>
          </p:nvPr>
        </p:nvSpPr>
        <p:spPr>
          <a:xfrm>
            <a:off x="1066800" y="23813"/>
            <a:ext cx="8229600" cy="720725"/>
          </a:xfrm>
        </p:spPr>
        <p:txBody>
          <a:bodyPr>
            <a:normAutofit fontScale="90000"/>
          </a:bodyPr>
          <a:lstStyle/>
          <a:p>
            <a:pPr>
              <a:defRPr/>
            </a:pPr>
            <a:r>
              <a:rPr lang="id-ID" sz="3200" dirty="0"/>
              <a:t>4.1 Memahami Organisasi dan konteksnya</a:t>
            </a:r>
          </a:p>
        </p:txBody>
      </p:sp>
      <p:sp>
        <p:nvSpPr>
          <p:cNvPr id="6" name="Rounded Rectangle 5">
            <a:extLst>
              <a:ext uri="{FF2B5EF4-FFF2-40B4-BE49-F238E27FC236}">
                <a16:creationId xmlns:a16="http://schemas.microsoft.com/office/drawing/2014/main" xmlns="" id="{43C95DC4-0EDF-434E-BCF4-49D994EAD9A7}"/>
              </a:ext>
            </a:extLst>
          </p:cNvPr>
          <p:cNvSpPr/>
          <p:nvPr/>
        </p:nvSpPr>
        <p:spPr>
          <a:xfrm>
            <a:off x="762000" y="1143000"/>
            <a:ext cx="2667000" cy="5181600"/>
          </a:xfrm>
          <a:prstGeom prst="roundRect">
            <a:avLst/>
          </a:prstGeom>
          <a:ln/>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endParaRPr lang="id-ID" dirty="0">
              <a:solidFill>
                <a:schemeClr val="tx1"/>
              </a:solidFill>
              <a:latin typeface="Arial" pitchFamily="34" charset="0"/>
              <a:cs typeface="Arial" pitchFamily="34" charset="0"/>
            </a:endParaRPr>
          </a:p>
          <a:p>
            <a:pPr algn="ctr" eaLnBrk="1" hangingPunct="1">
              <a:defRPr/>
            </a:pPr>
            <a:endParaRPr lang="id-ID" b="1" dirty="0">
              <a:solidFill>
                <a:schemeClr val="tx1"/>
              </a:solidFill>
              <a:latin typeface="Arial" pitchFamily="34" charset="0"/>
              <a:cs typeface="Arial" pitchFamily="34" charset="0"/>
            </a:endParaRPr>
          </a:p>
          <a:p>
            <a:pPr algn="ctr" eaLnBrk="1" hangingPunct="1">
              <a:defRPr/>
            </a:pPr>
            <a:endParaRPr lang="id-ID" b="1" dirty="0">
              <a:solidFill>
                <a:schemeClr val="tx1"/>
              </a:solidFill>
              <a:latin typeface="Arial" pitchFamily="34" charset="0"/>
              <a:cs typeface="Arial" pitchFamily="34" charset="0"/>
            </a:endParaRPr>
          </a:p>
          <a:p>
            <a:pPr marL="177800" indent="-177800" algn="just" eaLnBrk="1" hangingPunct="1">
              <a:buFont typeface="Arial" pitchFamily="34" charset="0"/>
              <a:buChar char="•"/>
              <a:defRPr/>
            </a:pPr>
            <a:r>
              <a:rPr lang="en-US" dirty="0" err="1">
                <a:solidFill>
                  <a:schemeClr val="tx1"/>
                </a:solidFill>
                <a:latin typeface="Arial" pitchFamily="34" charset="0"/>
                <a:cs typeface="Arial" pitchFamily="34" charset="0"/>
              </a:rPr>
              <a:t>Isu</a:t>
            </a:r>
            <a:r>
              <a:rPr lang="en-US" dirty="0">
                <a:solidFill>
                  <a:schemeClr val="tx1"/>
                </a:solidFill>
                <a:latin typeface="Arial" pitchFamily="34" charset="0"/>
                <a:cs typeface="Arial" pitchFamily="34" charset="0"/>
              </a:rPr>
              <a:t> Internal</a:t>
            </a:r>
          </a:p>
          <a:p>
            <a:pPr marL="177800" indent="-177800" algn="just" eaLnBrk="1" hangingPunct="1">
              <a:buFont typeface="Arial" pitchFamily="34" charset="0"/>
              <a:buChar char="•"/>
              <a:defRPr/>
            </a:pPr>
            <a:r>
              <a:rPr lang="id-ID" dirty="0">
                <a:solidFill>
                  <a:schemeClr val="tx1"/>
                </a:solidFill>
                <a:latin typeface="Arial" pitchFamily="34" charset="0"/>
                <a:cs typeface="Arial" pitchFamily="34" charset="0"/>
              </a:rPr>
              <a:t>Nilai dan budaya perusahaan</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kedisiplinan</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kejujuran</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etos</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kerja</a:t>
            </a:r>
            <a:r>
              <a:rPr lang="en-US" dirty="0">
                <a:solidFill>
                  <a:schemeClr val="tx1"/>
                </a:solidFill>
                <a:latin typeface="Arial" pitchFamily="34" charset="0"/>
                <a:cs typeface="Arial" pitchFamily="34" charset="0"/>
              </a:rPr>
              <a:t>)</a:t>
            </a:r>
            <a:endParaRPr lang="id-ID" dirty="0">
              <a:solidFill>
                <a:schemeClr val="tx1"/>
              </a:solidFill>
              <a:latin typeface="Arial" pitchFamily="34" charset="0"/>
              <a:cs typeface="Arial" pitchFamily="34" charset="0"/>
            </a:endParaRPr>
          </a:p>
          <a:p>
            <a:pPr marL="177800" indent="-177800" algn="just" eaLnBrk="1" hangingPunct="1">
              <a:buFont typeface="Arial" pitchFamily="34" charset="0"/>
              <a:buChar char="•"/>
              <a:defRPr/>
            </a:pPr>
            <a:r>
              <a:rPr lang="id-ID" dirty="0">
                <a:solidFill>
                  <a:schemeClr val="tx1"/>
                </a:solidFill>
                <a:latin typeface="Arial" pitchFamily="34" charset="0"/>
                <a:cs typeface="Arial" pitchFamily="34" charset="0"/>
              </a:rPr>
              <a:t>Kinerja organisasi</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capaian</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perusahaan</a:t>
            </a:r>
            <a:r>
              <a:rPr lang="en-US" dirty="0">
                <a:solidFill>
                  <a:schemeClr val="tx1"/>
                </a:solidFill>
                <a:latin typeface="Arial" pitchFamily="34" charset="0"/>
                <a:cs typeface="Arial" pitchFamily="34" charset="0"/>
              </a:rPr>
              <a:t>)</a:t>
            </a:r>
            <a:endParaRPr lang="id-ID" dirty="0">
              <a:solidFill>
                <a:schemeClr val="tx1"/>
              </a:solidFill>
              <a:latin typeface="Arial" pitchFamily="34" charset="0"/>
              <a:cs typeface="Arial" pitchFamily="34" charset="0"/>
            </a:endParaRPr>
          </a:p>
          <a:p>
            <a:pPr marL="177800" indent="-177800" algn="just" eaLnBrk="1" hangingPunct="1">
              <a:buFont typeface="Arial" pitchFamily="34" charset="0"/>
              <a:buChar char="•"/>
              <a:defRPr/>
            </a:pPr>
            <a:r>
              <a:rPr lang="id-ID" dirty="0">
                <a:solidFill>
                  <a:schemeClr val="tx1"/>
                </a:solidFill>
                <a:latin typeface="Arial" pitchFamily="34" charset="0"/>
                <a:cs typeface="Arial" pitchFamily="34" charset="0"/>
              </a:rPr>
              <a:t>Faktor sumber daya</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fasilitas</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peralatan</a:t>
            </a:r>
            <a:r>
              <a:rPr lang="en-US" dirty="0">
                <a:solidFill>
                  <a:schemeClr val="tx1"/>
                </a:solidFill>
                <a:latin typeface="Arial" pitchFamily="34" charset="0"/>
                <a:cs typeface="Arial" pitchFamily="34" charset="0"/>
              </a:rPr>
              <a:t>, material, </a:t>
            </a:r>
            <a:r>
              <a:rPr lang="en-US" dirty="0" err="1">
                <a:solidFill>
                  <a:schemeClr val="tx1"/>
                </a:solidFill>
                <a:latin typeface="Arial" pitchFamily="34" charset="0"/>
                <a:cs typeface="Arial" pitchFamily="34" charset="0"/>
              </a:rPr>
              <a:t>keuangan</a:t>
            </a:r>
            <a:r>
              <a:rPr lang="en-US" dirty="0">
                <a:solidFill>
                  <a:schemeClr val="tx1"/>
                </a:solidFill>
                <a:latin typeface="Arial" pitchFamily="34" charset="0"/>
                <a:cs typeface="Arial" pitchFamily="34" charset="0"/>
              </a:rPr>
              <a:t>)</a:t>
            </a:r>
            <a:endParaRPr lang="id-ID" dirty="0">
              <a:solidFill>
                <a:schemeClr val="tx1"/>
              </a:solidFill>
              <a:latin typeface="Arial" pitchFamily="34" charset="0"/>
              <a:cs typeface="Arial" pitchFamily="34" charset="0"/>
            </a:endParaRPr>
          </a:p>
          <a:p>
            <a:pPr marL="177800" indent="-177800" algn="just" eaLnBrk="1" hangingPunct="1">
              <a:buFont typeface="Arial" pitchFamily="34" charset="0"/>
              <a:buChar char="•"/>
              <a:defRPr/>
            </a:pPr>
            <a:r>
              <a:rPr lang="id-ID" dirty="0">
                <a:solidFill>
                  <a:schemeClr val="tx1"/>
                </a:solidFill>
                <a:latin typeface="Arial" pitchFamily="34" charset="0"/>
                <a:cs typeface="Arial" pitchFamily="34" charset="0"/>
              </a:rPr>
              <a:t>Faktor Sumber Daya Manusia</a:t>
            </a:r>
          </a:p>
          <a:p>
            <a:pPr marL="177800" indent="-177800" algn="just" eaLnBrk="1" hangingPunct="1">
              <a:buFont typeface="Arial" pitchFamily="34" charset="0"/>
              <a:buChar char="•"/>
              <a:defRPr/>
            </a:pPr>
            <a:r>
              <a:rPr lang="id-ID" dirty="0">
                <a:solidFill>
                  <a:schemeClr val="tx1"/>
                </a:solidFill>
                <a:latin typeface="Arial" pitchFamily="34" charset="0"/>
                <a:cs typeface="Arial" pitchFamily="34" charset="0"/>
              </a:rPr>
              <a:t>Faktor operasional</a:t>
            </a:r>
            <a:r>
              <a:rPr lang="en-US" dirty="0">
                <a:solidFill>
                  <a:schemeClr val="tx1"/>
                </a:solidFill>
                <a:latin typeface="Arial" pitchFamily="34" charset="0"/>
                <a:cs typeface="Arial" pitchFamily="34" charset="0"/>
              </a:rPr>
              <a:t> ( proses </a:t>
            </a:r>
            <a:r>
              <a:rPr lang="en-US" dirty="0" err="1">
                <a:solidFill>
                  <a:schemeClr val="tx1"/>
                </a:solidFill>
                <a:latin typeface="Arial" pitchFamily="34" charset="0"/>
                <a:cs typeface="Arial" pitchFamily="34" charset="0"/>
              </a:rPr>
              <a:t>produksi</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perubahan</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peralatan</a:t>
            </a:r>
            <a:r>
              <a:rPr lang="en-US" dirty="0">
                <a:solidFill>
                  <a:schemeClr val="tx1"/>
                </a:solidFill>
                <a:latin typeface="Arial" pitchFamily="34" charset="0"/>
                <a:cs typeface="Arial" pitchFamily="34" charset="0"/>
              </a:rPr>
              <a:t>)</a:t>
            </a:r>
            <a:endParaRPr lang="id-ID" dirty="0">
              <a:solidFill>
                <a:schemeClr val="tx1"/>
              </a:solidFill>
              <a:latin typeface="Arial" pitchFamily="34" charset="0"/>
              <a:cs typeface="Arial" pitchFamily="34" charset="0"/>
            </a:endParaRPr>
          </a:p>
          <a:p>
            <a:pPr algn="just" eaLnBrk="1" hangingPunct="1">
              <a:defRPr/>
            </a:pPr>
            <a:endParaRPr lang="en-US" dirty="0">
              <a:solidFill>
                <a:schemeClr val="tx1"/>
              </a:solidFill>
              <a:latin typeface="Arial" pitchFamily="34" charset="0"/>
              <a:cs typeface="Arial" pitchFamily="34" charset="0"/>
            </a:endParaRPr>
          </a:p>
          <a:p>
            <a:pPr algn="just" eaLnBrk="1" hangingPunct="1">
              <a:defRPr/>
            </a:pPr>
            <a:endParaRPr lang="id-ID" dirty="0">
              <a:solidFill>
                <a:schemeClr val="tx1"/>
              </a:solidFill>
              <a:latin typeface="Arial" pitchFamily="34" charset="0"/>
              <a:cs typeface="Arial" pitchFamily="34" charset="0"/>
            </a:endParaRPr>
          </a:p>
          <a:p>
            <a:pPr algn="ctr" eaLnBrk="1" hangingPunct="1">
              <a:buFont typeface="Arial" pitchFamily="34" charset="0"/>
              <a:buChar char="•"/>
              <a:defRPr/>
            </a:pPr>
            <a:endParaRPr lang="id-ID" dirty="0">
              <a:solidFill>
                <a:schemeClr val="tx1"/>
              </a:solidFill>
              <a:latin typeface="Arial" pitchFamily="34" charset="0"/>
              <a:cs typeface="Arial" pitchFamily="34" charset="0"/>
            </a:endParaRPr>
          </a:p>
          <a:p>
            <a:pPr algn="ctr" eaLnBrk="1" hangingPunct="1">
              <a:defRPr/>
            </a:pPr>
            <a:endParaRPr lang="id-ID" dirty="0">
              <a:solidFill>
                <a:schemeClr val="tx1"/>
              </a:solidFill>
              <a:latin typeface="Arial" pitchFamily="34" charset="0"/>
              <a:cs typeface="Arial" pitchFamily="34" charset="0"/>
            </a:endParaRPr>
          </a:p>
        </p:txBody>
      </p:sp>
      <p:sp>
        <p:nvSpPr>
          <p:cNvPr id="7" name="Rounded Rectangle 6">
            <a:extLst>
              <a:ext uri="{FF2B5EF4-FFF2-40B4-BE49-F238E27FC236}">
                <a16:creationId xmlns:a16="http://schemas.microsoft.com/office/drawing/2014/main" xmlns="" id="{CE64CDB3-4246-4AAB-BCE1-68F1CB190CDB}"/>
              </a:ext>
            </a:extLst>
          </p:cNvPr>
          <p:cNvSpPr/>
          <p:nvPr/>
        </p:nvSpPr>
        <p:spPr>
          <a:xfrm>
            <a:off x="5638800" y="1143000"/>
            <a:ext cx="2514600" cy="5181600"/>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algn="ctr" eaLnBrk="1" hangingPunct="1">
              <a:defRPr/>
            </a:pPr>
            <a:r>
              <a:rPr lang="id-ID" b="1" dirty="0">
                <a:solidFill>
                  <a:schemeClr val="tx1"/>
                </a:solidFill>
                <a:latin typeface="Arial" pitchFamily="34" charset="0"/>
                <a:cs typeface="Arial" pitchFamily="34" charset="0"/>
              </a:rPr>
              <a:t>Isu eksternal:</a:t>
            </a:r>
          </a:p>
          <a:p>
            <a:pPr algn="ctr" eaLnBrk="1" hangingPunct="1">
              <a:defRPr/>
            </a:pPr>
            <a:endParaRPr lang="id-ID" dirty="0">
              <a:solidFill>
                <a:schemeClr val="tx1"/>
              </a:solidFill>
              <a:latin typeface="Arial" pitchFamily="34" charset="0"/>
              <a:cs typeface="Arial" pitchFamily="34" charset="0"/>
            </a:endParaRPr>
          </a:p>
          <a:p>
            <a:pPr marL="177800" indent="-177800" algn="just" eaLnBrk="1" hangingPunct="1">
              <a:buFont typeface="Arial" pitchFamily="34" charset="0"/>
              <a:buChar char="•"/>
              <a:defRPr/>
            </a:pPr>
            <a:r>
              <a:rPr lang="en-US" dirty="0" err="1">
                <a:solidFill>
                  <a:schemeClr val="tx1"/>
                </a:solidFill>
                <a:latin typeface="Arial" pitchFamily="34" charset="0"/>
                <a:cs typeface="Arial" pitchFamily="34" charset="0"/>
              </a:rPr>
              <a:t>Kondisi</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pasar</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dalam</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negeri</a:t>
            </a:r>
            <a:endParaRPr lang="id-ID" dirty="0">
              <a:solidFill>
                <a:schemeClr val="tx1"/>
              </a:solidFill>
              <a:latin typeface="Arial" pitchFamily="34" charset="0"/>
              <a:cs typeface="Arial" pitchFamily="34" charset="0"/>
            </a:endParaRPr>
          </a:p>
          <a:p>
            <a:pPr marL="177800" indent="-177800" algn="just" eaLnBrk="1" hangingPunct="1">
              <a:buFont typeface="Arial" pitchFamily="34" charset="0"/>
              <a:buChar char="•"/>
              <a:defRPr/>
            </a:pPr>
            <a:endParaRPr lang="id-ID" dirty="0">
              <a:solidFill>
                <a:schemeClr val="tx1"/>
              </a:solidFill>
              <a:latin typeface="Arial" pitchFamily="34" charset="0"/>
              <a:cs typeface="Arial" pitchFamily="34" charset="0"/>
            </a:endParaRPr>
          </a:p>
          <a:p>
            <a:pPr marL="177800" indent="-177800" algn="just" eaLnBrk="1" hangingPunct="1">
              <a:buFont typeface="Arial" pitchFamily="34" charset="0"/>
              <a:buChar char="•"/>
              <a:defRPr/>
            </a:pPr>
            <a:r>
              <a:rPr lang="id-ID" dirty="0">
                <a:solidFill>
                  <a:schemeClr val="tx1"/>
                </a:solidFill>
                <a:latin typeface="Arial" pitchFamily="34" charset="0"/>
                <a:cs typeface="Arial" pitchFamily="34" charset="0"/>
              </a:rPr>
              <a:t>Faktor Politik</a:t>
            </a:r>
          </a:p>
          <a:p>
            <a:pPr marL="177800" indent="-177800" algn="just" eaLnBrk="1" hangingPunct="1">
              <a:buFont typeface="Arial" pitchFamily="34" charset="0"/>
              <a:buChar char="•"/>
              <a:defRPr/>
            </a:pPr>
            <a:r>
              <a:rPr lang="id-ID" dirty="0">
                <a:solidFill>
                  <a:schemeClr val="tx1"/>
                </a:solidFill>
                <a:latin typeface="Arial" pitchFamily="34" charset="0"/>
                <a:cs typeface="Arial" pitchFamily="34" charset="0"/>
              </a:rPr>
              <a:t>Faktor teknologi</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perubahan</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teknologi</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terbaru</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persyaratan</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Sni</a:t>
            </a:r>
            <a:r>
              <a:rPr lang="en-US" dirty="0">
                <a:solidFill>
                  <a:schemeClr val="tx1"/>
                </a:solidFill>
                <a:latin typeface="Arial" pitchFamily="34" charset="0"/>
                <a:cs typeface="Arial" pitchFamily="34" charset="0"/>
              </a:rPr>
              <a:t> missal bromate)</a:t>
            </a:r>
            <a:endParaRPr lang="id-ID" dirty="0">
              <a:solidFill>
                <a:schemeClr val="tx1"/>
              </a:solidFill>
              <a:latin typeface="Arial" pitchFamily="34" charset="0"/>
              <a:cs typeface="Arial" pitchFamily="34" charset="0"/>
            </a:endParaRPr>
          </a:p>
          <a:p>
            <a:pPr marL="177800" indent="-177800" algn="just" eaLnBrk="1" hangingPunct="1">
              <a:buFont typeface="Arial" pitchFamily="34" charset="0"/>
              <a:buChar char="•"/>
              <a:defRPr/>
            </a:pPr>
            <a:r>
              <a:rPr lang="id-ID" dirty="0">
                <a:solidFill>
                  <a:schemeClr val="tx1"/>
                </a:solidFill>
                <a:latin typeface="Arial" pitchFamily="34" charset="0"/>
                <a:cs typeface="Arial" pitchFamily="34" charset="0"/>
              </a:rPr>
              <a:t>Hukum dan perundangan</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perubahan</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juknis</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sni</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termasuk</a:t>
            </a:r>
            <a:r>
              <a:rPr lang="en-US" dirty="0">
                <a:solidFill>
                  <a:schemeClr val="tx1"/>
                </a:solidFill>
                <a:latin typeface="Arial" pitchFamily="34" charset="0"/>
                <a:cs typeface="Arial" pitchFamily="34" charset="0"/>
              </a:rPr>
              <a:t> SNI ISO 9001:2015)</a:t>
            </a:r>
            <a:endParaRPr lang="id-ID" dirty="0">
              <a:solidFill>
                <a:schemeClr val="tx1"/>
              </a:solidFill>
              <a:latin typeface="Arial" pitchFamily="34" charset="0"/>
              <a:cs typeface="Arial" pitchFamily="34" charset="0"/>
            </a:endParaRPr>
          </a:p>
          <a:p>
            <a:pPr marL="177800" indent="-177800" algn="just" eaLnBrk="1" hangingPunct="1">
              <a:buFont typeface="Arial" pitchFamily="34" charset="0"/>
              <a:buChar char="•"/>
              <a:defRPr/>
            </a:pPr>
            <a:r>
              <a:rPr lang="id-ID" dirty="0">
                <a:solidFill>
                  <a:schemeClr val="tx1"/>
                </a:solidFill>
                <a:latin typeface="Arial" pitchFamily="34" charset="0"/>
                <a:cs typeface="Arial" pitchFamily="34" charset="0"/>
              </a:rPr>
              <a:t>Persaingan</a:t>
            </a:r>
            <a:r>
              <a:rPr lang="en-US" dirty="0">
                <a:solidFill>
                  <a:schemeClr val="tx1"/>
                </a:solidFill>
                <a:latin typeface="Arial" pitchFamily="34" charset="0"/>
                <a:cs typeface="Arial" pitchFamily="34" charset="0"/>
              </a:rPr>
              <a:t> </a:t>
            </a:r>
            <a:r>
              <a:rPr lang="en-US" dirty="0" err="1">
                <a:solidFill>
                  <a:schemeClr val="tx1"/>
                </a:solidFill>
                <a:latin typeface="Arial" pitchFamily="34" charset="0"/>
                <a:cs typeface="Arial" pitchFamily="34" charset="0"/>
              </a:rPr>
              <a:t>usaha</a:t>
            </a:r>
            <a:endParaRPr lang="id-ID" dirty="0">
              <a:solidFill>
                <a:schemeClr val="tx1"/>
              </a:solidFill>
              <a:latin typeface="Arial" pitchFamily="34" charset="0"/>
              <a:cs typeface="Arial" pitchFamily="34" charset="0"/>
            </a:endParaRPr>
          </a:p>
          <a:p>
            <a:pPr algn="ctr" eaLnBrk="1" hangingPunct="1">
              <a:defRPr/>
            </a:pPr>
            <a:endParaRPr lang="id-ID" dirty="0">
              <a:solidFill>
                <a:schemeClr val="tx1"/>
              </a:solidFill>
              <a:latin typeface="Arial" pitchFamily="34" charset="0"/>
              <a:cs typeface="Arial" pitchFamily="34" charset="0"/>
            </a:endParaRPr>
          </a:p>
        </p:txBody>
      </p:sp>
      <p:sp>
        <p:nvSpPr>
          <p:cNvPr id="8" name="Rounded Rectangle 7">
            <a:extLst>
              <a:ext uri="{FF2B5EF4-FFF2-40B4-BE49-F238E27FC236}">
                <a16:creationId xmlns:a16="http://schemas.microsoft.com/office/drawing/2014/main" xmlns="" id="{F1094661-C3A8-4D36-AC2C-8DD8B3791320}"/>
              </a:ext>
            </a:extLst>
          </p:cNvPr>
          <p:cNvSpPr/>
          <p:nvPr/>
        </p:nvSpPr>
        <p:spPr>
          <a:xfrm>
            <a:off x="3505200" y="5410200"/>
            <a:ext cx="2057400" cy="914400"/>
          </a:xfrm>
          <a:prstGeom prst="roundRect">
            <a:avLst/>
          </a:prstGeom>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id-ID" dirty="0">
                <a:solidFill>
                  <a:schemeClr val="tx1"/>
                </a:solidFill>
                <a:latin typeface="Arial" pitchFamily="34" charset="0"/>
                <a:cs typeface="Arial" pitchFamily="34" charset="0"/>
              </a:rPr>
              <a:t>Relevan dengan arahan strategik organisasi ????</a:t>
            </a:r>
          </a:p>
        </p:txBody>
      </p:sp>
      <p:sp>
        <p:nvSpPr>
          <p:cNvPr id="10" name="Left-Right-Up Arrow 9">
            <a:extLst>
              <a:ext uri="{FF2B5EF4-FFF2-40B4-BE49-F238E27FC236}">
                <a16:creationId xmlns:a16="http://schemas.microsoft.com/office/drawing/2014/main" xmlns="" id="{905DB09D-6B8A-41DE-A782-D5DA7AF6E158}"/>
              </a:ext>
            </a:extLst>
          </p:cNvPr>
          <p:cNvSpPr/>
          <p:nvPr/>
        </p:nvSpPr>
        <p:spPr>
          <a:xfrm rot="10800000">
            <a:off x="3733800" y="2743200"/>
            <a:ext cx="1600200" cy="2590800"/>
          </a:xfrm>
          <a:prstGeom prst="leftRightUpArrow">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id-ID">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bwMode="auto">
          <a:noFill/>
          <a:ln>
            <a:miter lim="800000"/>
            <a:headEnd/>
            <a:tailEnd/>
          </a:ln>
        </p:spPr>
        <p:txBody>
          <a:bodyPr/>
          <a:lstStyle/>
          <a:p>
            <a:fld id="{7243E5DC-0FF1-4972-A4E4-B2821F077BFE}" type="slidenum">
              <a:rPr lang="id-ID" altLang="en-US"/>
              <a:pPr/>
              <a:t>16</a:t>
            </a:fld>
            <a:endParaRPr lang="id-ID" altLang="en-US"/>
          </a:p>
        </p:txBody>
      </p:sp>
      <p:sp>
        <p:nvSpPr>
          <p:cNvPr id="15" name="Rectangle 14">
            <a:extLst>
              <a:ext uri="{FF2B5EF4-FFF2-40B4-BE49-F238E27FC236}">
                <a16:creationId xmlns:a16="http://schemas.microsoft.com/office/drawing/2014/main" xmlns="" id="{690B6CEC-44C1-43C3-917E-69B3BF9D4854}"/>
              </a:ext>
            </a:extLst>
          </p:cNvPr>
          <p:cNvSpPr/>
          <p:nvPr/>
        </p:nvSpPr>
        <p:spPr>
          <a:xfrm>
            <a:off x="990600" y="3352800"/>
            <a:ext cx="4572000" cy="685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AU" sz="2400" dirty="0" err="1">
                <a:latin typeface="Arial" pitchFamily="34" charset="0"/>
                <a:cs typeface="Arial" pitchFamily="34" charset="0"/>
              </a:rPr>
              <a:t>Menentukan</a:t>
            </a:r>
            <a:r>
              <a:rPr lang="en-AU" sz="2400" dirty="0">
                <a:latin typeface="Arial" pitchFamily="34" charset="0"/>
                <a:cs typeface="Arial" pitchFamily="34" charset="0"/>
              </a:rPr>
              <a:t> </a:t>
            </a:r>
            <a:r>
              <a:rPr lang="en-AU" sz="2400" dirty="0" err="1">
                <a:latin typeface="Arial" pitchFamily="34" charset="0"/>
                <a:cs typeface="Arial" pitchFamily="34" charset="0"/>
              </a:rPr>
              <a:t>pihak</a:t>
            </a:r>
            <a:r>
              <a:rPr lang="en-AU" sz="2400" dirty="0">
                <a:latin typeface="Arial" pitchFamily="34" charset="0"/>
                <a:cs typeface="Arial" pitchFamily="34" charset="0"/>
              </a:rPr>
              <a:t> </a:t>
            </a:r>
            <a:r>
              <a:rPr lang="en-AU" sz="2400" dirty="0" err="1">
                <a:latin typeface="Arial" pitchFamily="34" charset="0"/>
                <a:cs typeface="Arial" pitchFamily="34" charset="0"/>
              </a:rPr>
              <a:t>terkait</a:t>
            </a:r>
            <a:r>
              <a:rPr lang="en-AU" sz="2400" dirty="0">
                <a:latin typeface="Arial" pitchFamily="34" charset="0"/>
                <a:cs typeface="Arial" pitchFamily="34" charset="0"/>
              </a:rPr>
              <a:t> yang </a:t>
            </a:r>
            <a:r>
              <a:rPr lang="en-AU" sz="2400" dirty="0" err="1">
                <a:latin typeface="Arial" pitchFamily="34" charset="0"/>
                <a:cs typeface="Arial" pitchFamily="34" charset="0"/>
              </a:rPr>
              <a:t>berkepentingan</a:t>
            </a:r>
            <a:endParaRPr lang="en-AU" sz="2400" dirty="0">
              <a:latin typeface="Arial" pitchFamily="34" charset="0"/>
              <a:cs typeface="Arial" pitchFamily="34" charset="0"/>
            </a:endParaRPr>
          </a:p>
        </p:txBody>
      </p:sp>
      <p:sp>
        <p:nvSpPr>
          <p:cNvPr id="16" name="Rectangle 15">
            <a:extLst>
              <a:ext uri="{FF2B5EF4-FFF2-40B4-BE49-F238E27FC236}">
                <a16:creationId xmlns:a16="http://schemas.microsoft.com/office/drawing/2014/main" xmlns="" id="{B92C6800-236C-4674-A1F2-F82B716A175C}"/>
              </a:ext>
            </a:extLst>
          </p:cNvPr>
          <p:cNvSpPr/>
          <p:nvPr/>
        </p:nvSpPr>
        <p:spPr>
          <a:xfrm>
            <a:off x="990600" y="4648200"/>
            <a:ext cx="4724400" cy="685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en-AU" sz="2400" dirty="0" err="1">
                <a:latin typeface="Arial" pitchFamily="34" charset="0"/>
                <a:cs typeface="Arial" pitchFamily="34" charset="0"/>
              </a:rPr>
              <a:t>Menentukan</a:t>
            </a:r>
            <a:r>
              <a:rPr lang="en-AU" sz="2400" dirty="0">
                <a:latin typeface="Arial" pitchFamily="34" charset="0"/>
                <a:cs typeface="Arial" pitchFamily="34" charset="0"/>
              </a:rPr>
              <a:t> </a:t>
            </a:r>
            <a:r>
              <a:rPr lang="en-AU" sz="2400" dirty="0" err="1">
                <a:latin typeface="Arial" pitchFamily="34" charset="0"/>
                <a:cs typeface="Arial" pitchFamily="34" charset="0"/>
              </a:rPr>
              <a:t>persyaratan</a:t>
            </a:r>
            <a:r>
              <a:rPr lang="en-AU" sz="2400" dirty="0">
                <a:latin typeface="Arial" pitchFamily="34" charset="0"/>
                <a:cs typeface="Arial" pitchFamily="34" charset="0"/>
              </a:rPr>
              <a:t> yang </a:t>
            </a:r>
            <a:r>
              <a:rPr lang="en-AU" sz="2400" dirty="0" err="1">
                <a:latin typeface="Arial" pitchFamily="34" charset="0"/>
                <a:cs typeface="Arial" pitchFamily="34" charset="0"/>
              </a:rPr>
              <a:t>relevan</a:t>
            </a:r>
            <a:endParaRPr lang="en-AU" sz="2400" dirty="0">
              <a:latin typeface="Arial" pitchFamily="34" charset="0"/>
              <a:cs typeface="Arial" pitchFamily="34" charset="0"/>
            </a:endParaRPr>
          </a:p>
        </p:txBody>
      </p:sp>
      <p:sp>
        <p:nvSpPr>
          <p:cNvPr id="17" name="Down Arrow 16">
            <a:extLst>
              <a:ext uri="{FF2B5EF4-FFF2-40B4-BE49-F238E27FC236}">
                <a16:creationId xmlns:a16="http://schemas.microsoft.com/office/drawing/2014/main" xmlns="" id="{E9A77632-CAD8-4EF9-A465-502B54DFD29D}"/>
              </a:ext>
            </a:extLst>
          </p:cNvPr>
          <p:cNvSpPr/>
          <p:nvPr/>
        </p:nvSpPr>
        <p:spPr>
          <a:xfrm>
            <a:off x="3200400" y="4191000"/>
            <a:ext cx="457200" cy="304800"/>
          </a:xfrm>
          <a:prstGeom prst="downArrow">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AU">
              <a:latin typeface="Arial" pitchFamily="34" charset="0"/>
              <a:cs typeface="Arial" pitchFamily="34" charset="0"/>
            </a:endParaRPr>
          </a:p>
        </p:txBody>
      </p:sp>
      <p:sp>
        <p:nvSpPr>
          <p:cNvPr id="18" name="Down Arrow 17">
            <a:extLst>
              <a:ext uri="{FF2B5EF4-FFF2-40B4-BE49-F238E27FC236}">
                <a16:creationId xmlns:a16="http://schemas.microsoft.com/office/drawing/2014/main" xmlns="" id="{90A89C2A-F072-4E89-98A7-5141C766A6F7}"/>
              </a:ext>
            </a:extLst>
          </p:cNvPr>
          <p:cNvSpPr/>
          <p:nvPr/>
        </p:nvSpPr>
        <p:spPr>
          <a:xfrm rot="16200000">
            <a:off x="5829300" y="3238500"/>
            <a:ext cx="533400" cy="457200"/>
          </a:xfrm>
          <a:prstGeom prst="downArrow">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AU">
              <a:latin typeface="Arial" pitchFamily="34" charset="0"/>
              <a:cs typeface="Arial" pitchFamily="34" charset="0"/>
            </a:endParaRPr>
          </a:p>
        </p:txBody>
      </p:sp>
      <p:graphicFrame>
        <p:nvGraphicFramePr>
          <p:cNvPr id="19" name="Diagram 18">
            <a:extLst>
              <a:ext uri="{FF2B5EF4-FFF2-40B4-BE49-F238E27FC236}">
                <a16:creationId xmlns:a16="http://schemas.microsoft.com/office/drawing/2014/main" xmlns="" id="{CFAADD5D-1EFD-4767-A8F1-5A82ABC40BE4}"/>
              </a:ext>
            </a:extLst>
          </p:cNvPr>
          <p:cNvGraphicFramePr/>
          <p:nvPr/>
        </p:nvGraphicFramePr>
        <p:xfrm>
          <a:off x="6172200" y="2667000"/>
          <a:ext cx="2743200" cy="236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Oval Callout 19">
            <a:extLst>
              <a:ext uri="{FF2B5EF4-FFF2-40B4-BE49-F238E27FC236}">
                <a16:creationId xmlns:a16="http://schemas.microsoft.com/office/drawing/2014/main" xmlns="" id="{93A1C0BD-CCFF-4335-B1E7-F7D969E487A4}"/>
              </a:ext>
            </a:extLst>
          </p:cNvPr>
          <p:cNvSpPr/>
          <p:nvPr/>
        </p:nvSpPr>
        <p:spPr>
          <a:xfrm>
            <a:off x="2590800" y="1828800"/>
            <a:ext cx="1828800" cy="1143000"/>
          </a:xfrm>
          <a:prstGeom prst="wedgeEllipseCallout">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id-ID" sz="1200" b="1" dirty="0">
                <a:latin typeface="Arial" pitchFamily="34" charset="0"/>
                <a:cs typeface="Arial" pitchFamily="34" charset="0"/>
              </a:rPr>
              <a:t>Pengaruh terhadap kinerja atau keputusan organisasi ??</a:t>
            </a:r>
          </a:p>
        </p:txBody>
      </p:sp>
      <p:sp>
        <p:nvSpPr>
          <p:cNvPr id="22" name="Oval Callout 21">
            <a:extLst>
              <a:ext uri="{FF2B5EF4-FFF2-40B4-BE49-F238E27FC236}">
                <a16:creationId xmlns:a16="http://schemas.microsoft.com/office/drawing/2014/main" xmlns="" id="{C86F6C7F-725E-4CEA-8F9C-C9E7C20CE650}"/>
              </a:ext>
            </a:extLst>
          </p:cNvPr>
          <p:cNvSpPr/>
          <p:nvPr/>
        </p:nvSpPr>
        <p:spPr>
          <a:xfrm>
            <a:off x="533400" y="1752600"/>
            <a:ext cx="1828800" cy="1143000"/>
          </a:xfrm>
          <a:prstGeom prst="wedgeEllipseCallout">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id-ID" sz="1200" b="1" dirty="0">
                <a:latin typeface="Arial" pitchFamily="34" charset="0"/>
                <a:cs typeface="Arial" pitchFamily="34" charset="0"/>
              </a:rPr>
              <a:t>Menimbulkan risiko dan peluang pada organisasi ???</a:t>
            </a:r>
          </a:p>
        </p:txBody>
      </p:sp>
      <p:sp>
        <p:nvSpPr>
          <p:cNvPr id="23" name="Oval Callout 22">
            <a:extLst>
              <a:ext uri="{FF2B5EF4-FFF2-40B4-BE49-F238E27FC236}">
                <a16:creationId xmlns:a16="http://schemas.microsoft.com/office/drawing/2014/main" xmlns="" id="{2E2772EF-DDD5-4716-937E-E8F2E9909921}"/>
              </a:ext>
            </a:extLst>
          </p:cNvPr>
          <p:cNvSpPr/>
          <p:nvPr/>
        </p:nvSpPr>
        <p:spPr>
          <a:xfrm>
            <a:off x="4648200" y="1827213"/>
            <a:ext cx="1981200" cy="1144587"/>
          </a:xfrm>
          <a:prstGeom prst="wedgeEllipseCallout">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id-ID" sz="1200" b="1" dirty="0">
                <a:latin typeface="Arial" pitchFamily="34" charset="0"/>
                <a:cs typeface="Arial" pitchFamily="34" charset="0"/>
              </a:rPr>
              <a:t>Dipengeruhi oleh keputusan  atau aktifitas organisasi ??</a:t>
            </a:r>
          </a:p>
        </p:txBody>
      </p:sp>
      <p:sp>
        <p:nvSpPr>
          <p:cNvPr id="13" name="Title 1">
            <a:extLst>
              <a:ext uri="{FF2B5EF4-FFF2-40B4-BE49-F238E27FC236}">
                <a16:creationId xmlns:a16="http://schemas.microsoft.com/office/drawing/2014/main" xmlns="" id="{864BFB0C-8080-440A-A5E0-6CD88CD0FE91}"/>
              </a:ext>
            </a:extLst>
          </p:cNvPr>
          <p:cNvSpPr>
            <a:spLocks noGrp="1"/>
          </p:cNvSpPr>
          <p:nvPr>
            <p:ph type="title"/>
          </p:nvPr>
        </p:nvSpPr>
        <p:spPr>
          <a:xfrm>
            <a:off x="1143000" y="228600"/>
            <a:ext cx="6770688" cy="720725"/>
          </a:xfrm>
        </p:spPr>
        <p:txBody>
          <a:bodyPr>
            <a:normAutofit fontScale="90000"/>
          </a:bodyPr>
          <a:lstStyle/>
          <a:p>
            <a:pPr>
              <a:defRPr/>
            </a:pPr>
            <a:r>
              <a:rPr lang="en-AU" sz="2800" dirty="0"/>
              <a:t>4.2 Memahami </a:t>
            </a:r>
            <a:r>
              <a:rPr lang="en-AU" sz="2800" dirty="0" err="1"/>
              <a:t>Kebutuhan</a:t>
            </a:r>
            <a:r>
              <a:rPr lang="en-AU" sz="2800" dirty="0"/>
              <a:t> </a:t>
            </a:r>
            <a:r>
              <a:rPr lang="en-AU" sz="2800" dirty="0" err="1"/>
              <a:t>dan</a:t>
            </a:r>
            <a:r>
              <a:rPr lang="en-AU" sz="2800" dirty="0"/>
              <a:t> </a:t>
            </a:r>
            <a:r>
              <a:rPr lang="en-AU" sz="2800" dirty="0" err="1"/>
              <a:t>Harapan</a:t>
            </a:r>
            <a:r>
              <a:rPr lang="en-AU" sz="2800" dirty="0"/>
              <a:t> </a:t>
            </a:r>
            <a:r>
              <a:rPr lang="en-AU" sz="2800" dirty="0" err="1"/>
              <a:t>Pihak</a:t>
            </a:r>
            <a:r>
              <a:rPr lang="en-AU" sz="2800" dirty="0"/>
              <a:t> yang </a:t>
            </a:r>
            <a:r>
              <a:rPr lang="en-AU" sz="2800" dirty="0" err="1"/>
              <a:t>Berkepentingan</a:t>
            </a:r>
            <a:endParaRPr lang="en-AU"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0"/>
          </p:nvPr>
        </p:nvSpPr>
        <p:spPr bwMode="auto">
          <a:noFill/>
          <a:ln>
            <a:miter lim="800000"/>
            <a:headEnd/>
            <a:tailEnd/>
          </a:ln>
        </p:spPr>
        <p:txBody>
          <a:bodyPr/>
          <a:lstStyle/>
          <a:p>
            <a:fld id="{AFE563E2-2428-46D5-B8B9-30D81E4C8204}" type="slidenum">
              <a:rPr lang="id-ID" altLang="en-US"/>
              <a:pPr/>
              <a:t>17</a:t>
            </a:fld>
            <a:endParaRPr lang="id-ID" altLang="en-US"/>
          </a:p>
        </p:txBody>
      </p:sp>
      <p:sp>
        <p:nvSpPr>
          <p:cNvPr id="6" name="Chevron 5">
            <a:extLst>
              <a:ext uri="{FF2B5EF4-FFF2-40B4-BE49-F238E27FC236}">
                <a16:creationId xmlns:a16="http://schemas.microsoft.com/office/drawing/2014/main" xmlns="" id="{A553F8A7-AAD0-4008-8718-3EED53E45577}"/>
              </a:ext>
            </a:extLst>
          </p:cNvPr>
          <p:cNvSpPr/>
          <p:nvPr/>
        </p:nvSpPr>
        <p:spPr>
          <a:xfrm>
            <a:off x="457200" y="1905000"/>
            <a:ext cx="2590800" cy="533400"/>
          </a:xfrm>
          <a:prstGeom prst="chevron">
            <a:avLst/>
          </a:prstGeom>
          <a:ln w="28575"/>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AU" sz="2000" dirty="0" err="1">
                <a:solidFill>
                  <a:schemeClr val="tx1"/>
                </a:solidFill>
                <a:latin typeface="Arial" pitchFamily="34" charset="0"/>
                <a:cs typeface="Arial" pitchFamily="34" charset="0"/>
              </a:rPr>
              <a:t>pelanggan</a:t>
            </a:r>
            <a:endParaRPr lang="en-AU" sz="2000" dirty="0">
              <a:solidFill>
                <a:schemeClr val="tx1"/>
              </a:solidFill>
              <a:latin typeface="Arial" pitchFamily="34" charset="0"/>
              <a:cs typeface="Arial" pitchFamily="34" charset="0"/>
            </a:endParaRPr>
          </a:p>
        </p:txBody>
      </p:sp>
      <p:sp>
        <p:nvSpPr>
          <p:cNvPr id="8" name="Chevron 7">
            <a:extLst>
              <a:ext uri="{FF2B5EF4-FFF2-40B4-BE49-F238E27FC236}">
                <a16:creationId xmlns:a16="http://schemas.microsoft.com/office/drawing/2014/main" xmlns="" id="{533F6C9E-7FF9-44B2-BE81-F5E9D955985D}"/>
              </a:ext>
            </a:extLst>
          </p:cNvPr>
          <p:cNvSpPr/>
          <p:nvPr/>
        </p:nvSpPr>
        <p:spPr>
          <a:xfrm>
            <a:off x="457200" y="2514600"/>
            <a:ext cx="2514600" cy="457200"/>
          </a:xfrm>
          <a:prstGeom prst="chevron">
            <a:avLst/>
          </a:prstGeom>
          <a:ln w="28575"/>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AU" sz="2000" dirty="0" err="1">
                <a:solidFill>
                  <a:schemeClr val="tx1"/>
                </a:solidFill>
                <a:latin typeface="Arial" pitchFamily="34" charset="0"/>
                <a:cs typeface="Arial" pitchFamily="34" charset="0"/>
              </a:rPr>
              <a:t>pemilik</a:t>
            </a:r>
            <a:endParaRPr lang="en-AU" sz="2000" dirty="0">
              <a:solidFill>
                <a:schemeClr val="tx1"/>
              </a:solidFill>
              <a:latin typeface="Arial" pitchFamily="34" charset="0"/>
              <a:cs typeface="Arial" pitchFamily="34" charset="0"/>
            </a:endParaRPr>
          </a:p>
        </p:txBody>
      </p:sp>
      <p:sp>
        <p:nvSpPr>
          <p:cNvPr id="9" name="Chevron 8">
            <a:extLst>
              <a:ext uri="{FF2B5EF4-FFF2-40B4-BE49-F238E27FC236}">
                <a16:creationId xmlns:a16="http://schemas.microsoft.com/office/drawing/2014/main" xmlns="" id="{92E2B2DE-3E34-4E8C-8566-90DF23136C3E}"/>
              </a:ext>
            </a:extLst>
          </p:cNvPr>
          <p:cNvSpPr/>
          <p:nvPr/>
        </p:nvSpPr>
        <p:spPr>
          <a:xfrm>
            <a:off x="457200" y="3048000"/>
            <a:ext cx="2514600" cy="457200"/>
          </a:xfrm>
          <a:prstGeom prst="chevron">
            <a:avLst/>
          </a:prstGeom>
          <a:ln w="28575"/>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AU" sz="1600" dirty="0">
                <a:solidFill>
                  <a:schemeClr val="tx1"/>
                </a:solidFill>
                <a:latin typeface="Arial" pitchFamily="34" charset="0"/>
                <a:cs typeface="Arial" pitchFamily="34" charset="0"/>
              </a:rPr>
              <a:t>Suppliers &amp; partner</a:t>
            </a:r>
          </a:p>
        </p:txBody>
      </p:sp>
      <p:sp>
        <p:nvSpPr>
          <p:cNvPr id="10" name="Chevron 9">
            <a:extLst>
              <a:ext uri="{FF2B5EF4-FFF2-40B4-BE49-F238E27FC236}">
                <a16:creationId xmlns:a16="http://schemas.microsoft.com/office/drawing/2014/main" xmlns="" id="{FE3A0A85-2F43-4AE3-A113-CEB9B87B7C9C}"/>
              </a:ext>
            </a:extLst>
          </p:cNvPr>
          <p:cNvSpPr/>
          <p:nvPr/>
        </p:nvSpPr>
        <p:spPr>
          <a:xfrm>
            <a:off x="457200" y="3581400"/>
            <a:ext cx="2514600" cy="457200"/>
          </a:xfrm>
          <a:prstGeom prst="chevron">
            <a:avLst/>
          </a:prstGeom>
          <a:ln w="28575"/>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AU" sz="2000" dirty="0" err="1">
                <a:solidFill>
                  <a:schemeClr val="tx1"/>
                </a:solidFill>
                <a:latin typeface="Arial" pitchFamily="34" charset="0"/>
                <a:cs typeface="Arial" pitchFamily="34" charset="0"/>
              </a:rPr>
              <a:t>serikat</a:t>
            </a:r>
            <a:endParaRPr lang="en-AU" sz="2000" dirty="0">
              <a:solidFill>
                <a:schemeClr val="tx1"/>
              </a:solidFill>
              <a:latin typeface="Arial" pitchFamily="34" charset="0"/>
              <a:cs typeface="Arial" pitchFamily="34" charset="0"/>
            </a:endParaRPr>
          </a:p>
        </p:txBody>
      </p:sp>
      <p:sp>
        <p:nvSpPr>
          <p:cNvPr id="11" name="Chevron 10">
            <a:extLst>
              <a:ext uri="{FF2B5EF4-FFF2-40B4-BE49-F238E27FC236}">
                <a16:creationId xmlns:a16="http://schemas.microsoft.com/office/drawing/2014/main" xmlns="" id="{95FB1CA7-18BF-450A-9332-E2120D7AE20C}"/>
              </a:ext>
            </a:extLst>
          </p:cNvPr>
          <p:cNvSpPr/>
          <p:nvPr/>
        </p:nvSpPr>
        <p:spPr>
          <a:xfrm>
            <a:off x="457200" y="4114800"/>
            <a:ext cx="2514600" cy="457200"/>
          </a:xfrm>
          <a:prstGeom prst="chevron">
            <a:avLst/>
          </a:prstGeom>
          <a:ln w="28575"/>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AU" sz="2000" dirty="0">
                <a:solidFill>
                  <a:schemeClr val="tx1"/>
                </a:solidFill>
                <a:latin typeface="Arial" pitchFamily="34" charset="0"/>
                <a:cs typeface="Arial" pitchFamily="34" charset="0"/>
              </a:rPr>
              <a:t>regulator</a:t>
            </a:r>
          </a:p>
        </p:txBody>
      </p:sp>
      <p:sp>
        <p:nvSpPr>
          <p:cNvPr id="12" name="Chevron 11">
            <a:extLst>
              <a:ext uri="{FF2B5EF4-FFF2-40B4-BE49-F238E27FC236}">
                <a16:creationId xmlns:a16="http://schemas.microsoft.com/office/drawing/2014/main" xmlns="" id="{27503DE7-BFB1-48C7-B470-A05E788AD3E2}"/>
              </a:ext>
            </a:extLst>
          </p:cNvPr>
          <p:cNvSpPr/>
          <p:nvPr/>
        </p:nvSpPr>
        <p:spPr>
          <a:xfrm>
            <a:off x="457200" y="4648200"/>
            <a:ext cx="2514600" cy="457200"/>
          </a:xfrm>
          <a:prstGeom prst="chevron">
            <a:avLst/>
          </a:prstGeom>
          <a:ln w="28575"/>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AU" sz="2000" dirty="0" err="1">
                <a:solidFill>
                  <a:schemeClr val="tx1"/>
                </a:solidFill>
                <a:latin typeface="Arial" pitchFamily="34" charset="0"/>
                <a:cs typeface="Arial" pitchFamily="34" charset="0"/>
              </a:rPr>
              <a:t>Masyarakat</a:t>
            </a:r>
            <a:endParaRPr lang="en-AU" sz="2000" dirty="0">
              <a:solidFill>
                <a:schemeClr val="tx1"/>
              </a:solidFill>
              <a:latin typeface="Arial" pitchFamily="34" charset="0"/>
              <a:cs typeface="Arial" pitchFamily="34" charset="0"/>
            </a:endParaRPr>
          </a:p>
        </p:txBody>
      </p:sp>
      <p:sp>
        <p:nvSpPr>
          <p:cNvPr id="13" name="Chevron 12">
            <a:extLst>
              <a:ext uri="{FF2B5EF4-FFF2-40B4-BE49-F238E27FC236}">
                <a16:creationId xmlns:a16="http://schemas.microsoft.com/office/drawing/2014/main" xmlns="" id="{35CC3C37-8316-486B-8DE6-9801D2D92AAD}"/>
              </a:ext>
            </a:extLst>
          </p:cNvPr>
          <p:cNvSpPr/>
          <p:nvPr/>
        </p:nvSpPr>
        <p:spPr>
          <a:xfrm>
            <a:off x="457200" y="5181600"/>
            <a:ext cx="2514600" cy="457200"/>
          </a:xfrm>
          <a:prstGeom prst="chevron">
            <a:avLst/>
          </a:prstGeom>
          <a:ln w="28575"/>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AU" sz="2000" dirty="0" err="1">
                <a:solidFill>
                  <a:schemeClr val="tx1"/>
                </a:solidFill>
                <a:latin typeface="Arial" pitchFamily="34" charset="0"/>
                <a:cs typeface="Arial" pitchFamily="34" charset="0"/>
              </a:rPr>
              <a:t>bankir</a:t>
            </a:r>
            <a:endParaRPr lang="en-AU" sz="2000" dirty="0">
              <a:solidFill>
                <a:schemeClr val="tx1"/>
              </a:solidFill>
              <a:latin typeface="Arial" pitchFamily="34" charset="0"/>
              <a:cs typeface="Arial" pitchFamily="34" charset="0"/>
            </a:endParaRPr>
          </a:p>
        </p:txBody>
      </p:sp>
      <p:sp>
        <p:nvSpPr>
          <p:cNvPr id="14" name="Chevron 13">
            <a:extLst>
              <a:ext uri="{FF2B5EF4-FFF2-40B4-BE49-F238E27FC236}">
                <a16:creationId xmlns:a16="http://schemas.microsoft.com/office/drawing/2014/main" xmlns="" id="{68B5D874-D6D8-4ADF-9DEA-66CC0347E99B}"/>
              </a:ext>
            </a:extLst>
          </p:cNvPr>
          <p:cNvSpPr/>
          <p:nvPr/>
        </p:nvSpPr>
        <p:spPr>
          <a:xfrm>
            <a:off x="457200" y="5791200"/>
            <a:ext cx="2514600" cy="457200"/>
          </a:xfrm>
          <a:prstGeom prst="chevron">
            <a:avLst/>
          </a:prstGeom>
          <a:ln w="28575"/>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AU" sz="2000" dirty="0" err="1">
                <a:solidFill>
                  <a:schemeClr val="tx1"/>
                </a:solidFill>
                <a:latin typeface="Arial" pitchFamily="34" charset="0"/>
                <a:cs typeface="Arial" pitchFamily="34" charset="0"/>
              </a:rPr>
              <a:t>karyawan</a:t>
            </a:r>
            <a:endParaRPr lang="en-AU" sz="2000" dirty="0">
              <a:solidFill>
                <a:schemeClr val="tx1"/>
              </a:solidFill>
              <a:latin typeface="Arial" pitchFamily="34" charset="0"/>
              <a:cs typeface="Arial" pitchFamily="34" charset="0"/>
            </a:endParaRPr>
          </a:p>
        </p:txBody>
      </p:sp>
      <p:sp>
        <p:nvSpPr>
          <p:cNvPr id="20" name="Chevron 19">
            <a:extLst>
              <a:ext uri="{FF2B5EF4-FFF2-40B4-BE49-F238E27FC236}">
                <a16:creationId xmlns:a16="http://schemas.microsoft.com/office/drawing/2014/main" xmlns="" id="{9CB25163-8F92-46E3-A3B1-2AD29C6CFDAA}"/>
              </a:ext>
            </a:extLst>
          </p:cNvPr>
          <p:cNvSpPr/>
          <p:nvPr/>
        </p:nvSpPr>
        <p:spPr>
          <a:xfrm>
            <a:off x="3657600" y="1905000"/>
            <a:ext cx="2590800" cy="533400"/>
          </a:xfrm>
          <a:prstGeom prst="chevron">
            <a:avLst/>
          </a:prstGeom>
          <a:ln w="28575"/>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id-ID" dirty="0">
                <a:solidFill>
                  <a:schemeClr val="tx1"/>
                </a:solidFill>
                <a:latin typeface="Arial" pitchFamily="34" charset="0"/>
                <a:cs typeface="Arial" pitchFamily="34" charset="0"/>
              </a:rPr>
              <a:t>Adanya nilai tambah</a:t>
            </a:r>
            <a:endParaRPr lang="en-AU" dirty="0">
              <a:solidFill>
                <a:schemeClr val="tx1"/>
              </a:solidFill>
              <a:latin typeface="Arial" pitchFamily="34" charset="0"/>
              <a:cs typeface="Arial" pitchFamily="34" charset="0"/>
            </a:endParaRPr>
          </a:p>
        </p:txBody>
      </p:sp>
      <p:sp>
        <p:nvSpPr>
          <p:cNvPr id="21" name="Chevron 20">
            <a:extLst>
              <a:ext uri="{FF2B5EF4-FFF2-40B4-BE49-F238E27FC236}">
                <a16:creationId xmlns:a16="http://schemas.microsoft.com/office/drawing/2014/main" xmlns="" id="{1FFCA82B-4844-4478-BD22-E64CF6EE8E03}"/>
              </a:ext>
            </a:extLst>
          </p:cNvPr>
          <p:cNvSpPr/>
          <p:nvPr/>
        </p:nvSpPr>
        <p:spPr>
          <a:xfrm>
            <a:off x="3733800" y="2514600"/>
            <a:ext cx="2514600" cy="457200"/>
          </a:xfrm>
          <a:prstGeom prst="chevron">
            <a:avLst/>
          </a:prstGeom>
          <a:ln w="28575"/>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id-ID" dirty="0">
                <a:solidFill>
                  <a:schemeClr val="tx1"/>
                </a:solidFill>
                <a:latin typeface="Arial" pitchFamily="34" charset="0"/>
                <a:cs typeface="Arial" pitchFamily="34" charset="0"/>
              </a:rPr>
              <a:t>Kinerja keuangan</a:t>
            </a:r>
            <a:endParaRPr lang="en-AU" dirty="0">
              <a:solidFill>
                <a:schemeClr val="tx1"/>
              </a:solidFill>
              <a:latin typeface="Arial" pitchFamily="34" charset="0"/>
              <a:cs typeface="Arial" pitchFamily="34" charset="0"/>
            </a:endParaRPr>
          </a:p>
        </p:txBody>
      </p:sp>
      <p:sp>
        <p:nvSpPr>
          <p:cNvPr id="22" name="Chevron 21">
            <a:extLst>
              <a:ext uri="{FF2B5EF4-FFF2-40B4-BE49-F238E27FC236}">
                <a16:creationId xmlns:a16="http://schemas.microsoft.com/office/drawing/2014/main" xmlns="" id="{5309EB93-65EB-49F7-A3FF-C767A905D66E}"/>
              </a:ext>
            </a:extLst>
          </p:cNvPr>
          <p:cNvSpPr/>
          <p:nvPr/>
        </p:nvSpPr>
        <p:spPr>
          <a:xfrm>
            <a:off x="3733800" y="3048000"/>
            <a:ext cx="2514600" cy="457200"/>
          </a:xfrm>
          <a:prstGeom prst="chevron">
            <a:avLst/>
          </a:prstGeom>
          <a:ln w="28575"/>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id-ID" sz="1500" dirty="0">
                <a:solidFill>
                  <a:schemeClr val="tx1"/>
                </a:solidFill>
                <a:latin typeface="Arial" pitchFamily="34" charset="0"/>
                <a:cs typeface="Arial" pitchFamily="34" charset="0"/>
              </a:rPr>
              <a:t>Kelangsungan bisnis jangka panjang</a:t>
            </a:r>
            <a:endParaRPr lang="en-AU" sz="1500" dirty="0">
              <a:solidFill>
                <a:schemeClr val="tx1"/>
              </a:solidFill>
              <a:latin typeface="Arial" pitchFamily="34" charset="0"/>
              <a:cs typeface="Arial" pitchFamily="34" charset="0"/>
            </a:endParaRPr>
          </a:p>
        </p:txBody>
      </p:sp>
      <p:sp>
        <p:nvSpPr>
          <p:cNvPr id="23" name="Chevron 22">
            <a:extLst>
              <a:ext uri="{FF2B5EF4-FFF2-40B4-BE49-F238E27FC236}">
                <a16:creationId xmlns:a16="http://schemas.microsoft.com/office/drawing/2014/main" xmlns="" id="{135EE398-1C26-455C-9344-43FDC9A5FDBE}"/>
              </a:ext>
            </a:extLst>
          </p:cNvPr>
          <p:cNvSpPr/>
          <p:nvPr/>
        </p:nvSpPr>
        <p:spPr>
          <a:xfrm>
            <a:off x="3733800" y="3581400"/>
            <a:ext cx="2514600" cy="457200"/>
          </a:xfrm>
          <a:prstGeom prst="chevron">
            <a:avLst/>
          </a:prstGeom>
          <a:ln w="28575"/>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id-ID" sz="1600" dirty="0">
                <a:solidFill>
                  <a:schemeClr val="tx1"/>
                </a:solidFill>
                <a:latin typeface="Arial" pitchFamily="34" charset="0"/>
                <a:cs typeface="Arial" pitchFamily="34" charset="0"/>
              </a:rPr>
              <a:t>Kesepakatan kerja</a:t>
            </a:r>
            <a:endParaRPr lang="en-AU" sz="1600" dirty="0">
              <a:solidFill>
                <a:schemeClr val="tx1"/>
              </a:solidFill>
              <a:latin typeface="Arial" pitchFamily="34" charset="0"/>
              <a:cs typeface="Arial" pitchFamily="34" charset="0"/>
            </a:endParaRPr>
          </a:p>
        </p:txBody>
      </p:sp>
      <p:sp>
        <p:nvSpPr>
          <p:cNvPr id="24" name="Chevron 23">
            <a:extLst>
              <a:ext uri="{FF2B5EF4-FFF2-40B4-BE49-F238E27FC236}">
                <a16:creationId xmlns:a16="http://schemas.microsoft.com/office/drawing/2014/main" xmlns="" id="{510585A7-BDA9-4D09-A993-F65818A7D52A}"/>
              </a:ext>
            </a:extLst>
          </p:cNvPr>
          <p:cNvSpPr/>
          <p:nvPr/>
        </p:nvSpPr>
        <p:spPr>
          <a:xfrm>
            <a:off x="3733800" y="4114800"/>
            <a:ext cx="2514600" cy="457200"/>
          </a:xfrm>
          <a:prstGeom prst="chevron">
            <a:avLst/>
          </a:prstGeom>
          <a:ln w="28575"/>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id-ID" sz="1600" dirty="0">
                <a:solidFill>
                  <a:schemeClr val="tx1"/>
                </a:solidFill>
                <a:latin typeface="Arial" pitchFamily="34" charset="0"/>
                <a:cs typeface="Arial" pitchFamily="34" charset="0"/>
              </a:rPr>
              <a:t>Kepatuhan pada hukum dan aturan</a:t>
            </a:r>
            <a:endParaRPr lang="en-AU" sz="1600" dirty="0">
              <a:solidFill>
                <a:schemeClr val="tx1"/>
              </a:solidFill>
              <a:latin typeface="Arial" pitchFamily="34" charset="0"/>
              <a:cs typeface="Arial" pitchFamily="34" charset="0"/>
            </a:endParaRPr>
          </a:p>
        </p:txBody>
      </p:sp>
      <p:sp>
        <p:nvSpPr>
          <p:cNvPr id="25" name="Chevron 24">
            <a:extLst>
              <a:ext uri="{FF2B5EF4-FFF2-40B4-BE49-F238E27FC236}">
                <a16:creationId xmlns:a16="http://schemas.microsoft.com/office/drawing/2014/main" xmlns="" id="{7FADD29A-C3BD-4ABC-8F0B-5317B1A34DE1}"/>
              </a:ext>
            </a:extLst>
          </p:cNvPr>
          <p:cNvSpPr/>
          <p:nvPr/>
        </p:nvSpPr>
        <p:spPr>
          <a:xfrm>
            <a:off x="3733800" y="4648200"/>
            <a:ext cx="2514600" cy="457200"/>
          </a:xfrm>
          <a:prstGeom prst="chevron">
            <a:avLst/>
          </a:prstGeom>
          <a:ln w="28575"/>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id-ID" dirty="0">
                <a:solidFill>
                  <a:schemeClr val="tx1"/>
                </a:solidFill>
                <a:latin typeface="Arial" pitchFamily="34" charset="0"/>
                <a:cs typeface="Arial" pitchFamily="34" charset="0"/>
              </a:rPr>
              <a:t>Kontribusi positif</a:t>
            </a:r>
            <a:endParaRPr lang="en-AU" dirty="0">
              <a:solidFill>
                <a:schemeClr val="tx1"/>
              </a:solidFill>
              <a:latin typeface="Arial" pitchFamily="34" charset="0"/>
              <a:cs typeface="Arial" pitchFamily="34" charset="0"/>
            </a:endParaRPr>
          </a:p>
        </p:txBody>
      </p:sp>
      <p:sp>
        <p:nvSpPr>
          <p:cNvPr id="26" name="Chevron 25">
            <a:extLst>
              <a:ext uri="{FF2B5EF4-FFF2-40B4-BE49-F238E27FC236}">
                <a16:creationId xmlns:a16="http://schemas.microsoft.com/office/drawing/2014/main" xmlns="" id="{28AC4573-DF39-4071-B9BA-CE4D7495C931}"/>
              </a:ext>
            </a:extLst>
          </p:cNvPr>
          <p:cNvSpPr/>
          <p:nvPr/>
        </p:nvSpPr>
        <p:spPr>
          <a:xfrm>
            <a:off x="3733800" y="5181600"/>
            <a:ext cx="2514600" cy="457200"/>
          </a:xfrm>
          <a:prstGeom prst="chevron">
            <a:avLst/>
          </a:prstGeom>
          <a:ln w="28575"/>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id-ID" sz="1500" dirty="0">
                <a:solidFill>
                  <a:schemeClr val="tx1"/>
                </a:solidFill>
                <a:latin typeface="Arial" pitchFamily="34" charset="0"/>
                <a:cs typeface="Arial" pitchFamily="34" charset="0"/>
              </a:rPr>
              <a:t>Ketepatan pembayaran hutang</a:t>
            </a:r>
            <a:endParaRPr lang="en-AU" sz="1500" dirty="0">
              <a:solidFill>
                <a:schemeClr val="tx1"/>
              </a:solidFill>
              <a:latin typeface="Arial" pitchFamily="34" charset="0"/>
              <a:cs typeface="Arial" pitchFamily="34" charset="0"/>
            </a:endParaRPr>
          </a:p>
        </p:txBody>
      </p:sp>
      <p:sp>
        <p:nvSpPr>
          <p:cNvPr id="27" name="Chevron 26">
            <a:extLst>
              <a:ext uri="{FF2B5EF4-FFF2-40B4-BE49-F238E27FC236}">
                <a16:creationId xmlns:a16="http://schemas.microsoft.com/office/drawing/2014/main" xmlns="" id="{32E797EE-16ED-4B04-BFB4-44E1FFDDC2CF}"/>
              </a:ext>
            </a:extLst>
          </p:cNvPr>
          <p:cNvSpPr/>
          <p:nvPr/>
        </p:nvSpPr>
        <p:spPr>
          <a:xfrm>
            <a:off x="3733800" y="5791200"/>
            <a:ext cx="2514600" cy="457200"/>
          </a:xfrm>
          <a:prstGeom prst="chevron">
            <a:avLst/>
          </a:prstGeom>
          <a:ln w="28575"/>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id-ID" sz="2000" dirty="0">
                <a:solidFill>
                  <a:schemeClr val="tx1"/>
                </a:solidFill>
                <a:latin typeface="Arial" pitchFamily="34" charset="0"/>
                <a:cs typeface="Arial" pitchFamily="34" charset="0"/>
              </a:rPr>
              <a:t>Kepuasan kerja</a:t>
            </a:r>
            <a:endParaRPr lang="en-AU" sz="2000" dirty="0">
              <a:solidFill>
                <a:schemeClr val="tx1"/>
              </a:solidFill>
              <a:latin typeface="Arial" pitchFamily="34" charset="0"/>
              <a:cs typeface="Arial" pitchFamily="34" charset="0"/>
            </a:endParaRPr>
          </a:p>
        </p:txBody>
      </p:sp>
      <p:sp>
        <p:nvSpPr>
          <p:cNvPr id="28" name="Chevron 27">
            <a:extLst>
              <a:ext uri="{FF2B5EF4-FFF2-40B4-BE49-F238E27FC236}">
                <a16:creationId xmlns:a16="http://schemas.microsoft.com/office/drawing/2014/main" xmlns="" id="{B1A7C4B2-94DC-4E16-A297-9ACA0F861E24}"/>
              </a:ext>
            </a:extLst>
          </p:cNvPr>
          <p:cNvSpPr/>
          <p:nvPr/>
        </p:nvSpPr>
        <p:spPr>
          <a:xfrm>
            <a:off x="457200" y="1295400"/>
            <a:ext cx="2667000" cy="533400"/>
          </a:xfrm>
          <a:prstGeom prst="chevron">
            <a:avLst/>
          </a:prstGeom>
          <a:ln w="28575"/>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id-ID" sz="1600" b="1" dirty="0">
                <a:solidFill>
                  <a:schemeClr val="tx1"/>
                </a:solidFill>
                <a:latin typeface="Arial" pitchFamily="34" charset="0"/>
                <a:cs typeface="Arial" pitchFamily="34" charset="0"/>
              </a:rPr>
              <a:t>PIHAK BERKEPENTINGAN</a:t>
            </a:r>
            <a:endParaRPr lang="en-AU" sz="1600" b="1" dirty="0">
              <a:solidFill>
                <a:schemeClr val="tx1"/>
              </a:solidFill>
              <a:latin typeface="Arial" pitchFamily="34" charset="0"/>
              <a:cs typeface="Arial" pitchFamily="34" charset="0"/>
            </a:endParaRPr>
          </a:p>
        </p:txBody>
      </p:sp>
      <p:sp>
        <p:nvSpPr>
          <p:cNvPr id="29" name="Chevron 28">
            <a:extLst>
              <a:ext uri="{FF2B5EF4-FFF2-40B4-BE49-F238E27FC236}">
                <a16:creationId xmlns:a16="http://schemas.microsoft.com/office/drawing/2014/main" xmlns="" id="{CD2ADD0B-3D0A-4C26-9224-B6177A61C040}"/>
              </a:ext>
            </a:extLst>
          </p:cNvPr>
          <p:cNvSpPr/>
          <p:nvPr/>
        </p:nvSpPr>
        <p:spPr>
          <a:xfrm>
            <a:off x="3581400" y="1295400"/>
            <a:ext cx="2590800" cy="533400"/>
          </a:xfrm>
          <a:prstGeom prst="chevron">
            <a:avLst/>
          </a:prstGeom>
          <a:ln w="28575"/>
        </p:spPr>
        <p:style>
          <a:lnRef idx="2">
            <a:schemeClr val="accent2"/>
          </a:lnRef>
          <a:fillRef idx="1">
            <a:schemeClr val="lt1"/>
          </a:fillRef>
          <a:effectRef idx="0">
            <a:schemeClr val="accent2"/>
          </a:effectRef>
          <a:fontRef idx="minor">
            <a:schemeClr val="dk1"/>
          </a:fontRef>
        </p:style>
        <p:txBody>
          <a:bodyPr anchor="ctr"/>
          <a:lstStyle/>
          <a:p>
            <a:pPr algn="ctr" eaLnBrk="1" hangingPunct="1">
              <a:defRPr/>
            </a:pPr>
            <a:r>
              <a:rPr lang="id-ID" sz="1700" b="1" dirty="0">
                <a:solidFill>
                  <a:schemeClr val="tx1"/>
                </a:solidFill>
                <a:latin typeface="Arial" pitchFamily="34" charset="0"/>
                <a:cs typeface="Arial" pitchFamily="34" charset="0"/>
              </a:rPr>
              <a:t>KEBUTUHAN &amp; HARAPAN</a:t>
            </a:r>
            <a:endParaRPr lang="en-AU" sz="1700" b="1" dirty="0">
              <a:solidFill>
                <a:schemeClr val="tx1"/>
              </a:solidFill>
              <a:latin typeface="Arial" pitchFamily="34" charset="0"/>
              <a:cs typeface="Arial" pitchFamily="34" charset="0"/>
            </a:endParaRPr>
          </a:p>
        </p:txBody>
      </p:sp>
      <p:sp>
        <p:nvSpPr>
          <p:cNvPr id="30" name="Down Arrow 29">
            <a:extLst>
              <a:ext uri="{FF2B5EF4-FFF2-40B4-BE49-F238E27FC236}">
                <a16:creationId xmlns:a16="http://schemas.microsoft.com/office/drawing/2014/main" xmlns="" id="{706CBB15-C7B2-4B05-B24F-739AAD9599A5}"/>
              </a:ext>
            </a:extLst>
          </p:cNvPr>
          <p:cNvSpPr/>
          <p:nvPr/>
        </p:nvSpPr>
        <p:spPr>
          <a:xfrm rot="16200000">
            <a:off x="6438900" y="2933700"/>
            <a:ext cx="533400" cy="457200"/>
          </a:xfrm>
          <a:prstGeom prst="downArrow">
            <a:avLst/>
          </a:prstGeom>
          <a:ln w="28575"/>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endParaRPr lang="en-AU">
              <a:latin typeface="Arial" pitchFamily="34" charset="0"/>
              <a:cs typeface="Arial" pitchFamily="34" charset="0"/>
            </a:endParaRPr>
          </a:p>
        </p:txBody>
      </p:sp>
      <p:sp>
        <p:nvSpPr>
          <p:cNvPr id="32" name="Title 1">
            <a:extLst>
              <a:ext uri="{FF2B5EF4-FFF2-40B4-BE49-F238E27FC236}">
                <a16:creationId xmlns:a16="http://schemas.microsoft.com/office/drawing/2014/main" xmlns="" id="{F72B8A48-CA46-4B1E-BB41-39AADF1DFC80}"/>
              </a:ext>
            </a:extLst>
          </p:cNvPr>
          <p:cNvSpPr>
            <a:spLocks noGrp="1"/>
          </p:cNvSpPr>
          <p:nvPr>
            <p:ph type="title"/>
          </p:nvPr>
        </p:nvSpPr>
        <p:spPr>
          <a:xfrm>
            <a:off x="1143000" y="228600"/>
            <a:ext cx="6770688" cy="720725"/>
          </a:xfrm>
        </p:spPr>
        <p:txBody>
          <a:bodyPr>
            <a:normAutofit fontScale="90000"/>
          </a:bodyPr>
          <a:lstStyle/>
          <a:p>
            <a:pPr>
              <a:defRPr/>
            </a:pPr>
            <a:r>
              <a:rPr lang="en-AU" sz="2800" dirty="0"/>
              <a:t>4.2 Memahami </a:t>
            </a:r>
            <a:r>
              <a:rPr lang="en-AU" sz="2800" dirty="0" err="1"/>
              <a:t>Kebutuhan</a:t>
            </a:r>
            <a:r>
              <a:rPr lang="en-AU" sz="2800" dirty="0"/>
              <a:t> </a:t>
            </a:r>
            <a:r>
              <a:rPr lang="en-AU" sz="2800" dirty="0" err="1"/>
              <a:t>dan</a:t>
            </a:r>
            <a:r>
              <a:rPr lang="en-AU" sz="2800" dirty="0"/>
              <a:t> </a:t>
            </a:r>
            <a:r>
              <a:rPr lang="en-AU" sz="2800" dirty="0" err="1"/>
              <a:t>Harapan</a:t>
            </a:r>
            <a:r>
              <a:rPr lang="en-AU" sz="2800" dirty="0"/>
              <a:t> </a:t>
            </a:r>
            <a:r>
              <a:rPr lang="en-AU" sz="2800" dirty="0" err="1"/>
              <a:t>Pihak</a:t>
            </a:r>
            <a:r>
              <a:rPr lang="en-AU" sz="2800" dirty="0"/>
              <a:t> yang </a:t>
            </a:r>
            <a:r>
              <a:rPr lang="en-AU" sz="2800" dirty="0" err="1"/>
              <a:t>Berkepentingan</a:t>
            </a:r>
            <a:endParaRPr lang="en-AU" sz="2800" dirty="0"/>
          </a:p>
        </p:txBody>
      </p:sp>
      <p:graphicFrame>
        <p:nvGraphicFramePr>
          <p:cNvPr id="31" name="Diagram 30">
            <a:extLst>
              <a:ext uri="{FF2B5EF4-FFF2-40B4-BE49-F238E27FC236}">
                <a16:creationId xmlns:a16="http://schemas.microsoft.com/office/drawing/2014/main" xmlns="" id="{7EB4559E-98C8-473C-ADCC-7B8EF03D5880}"/>
              </a:ext>
            </a:extLst>
          </p:cNvPr>
          <p:cNvGraphicFramePr/>
          <p:nvPr/>
        </p:nvGraphicFramePr>
        <p:xfrm>
          <a:off x="6705600" y="2362200"/>
          <a:ext cx="25146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C1D7ED9-E626-4B3A-8B17-931A52E18FE0}"/>
              </a:ext>
            </a:extLst>
          </p:cNvPr>
          <p:cNvSpPr>
            <a:spLocks noGrp="1"/>
          </p:cNvSpPr>
          <p:nvPr>
            <p:ph idx="1"/>
          </p:nvPr>
        </p:nvSpPr>
        <p:spPr>
          <a:xfrm>
            <a:off x="381000" y="1143000"/>
            <a:ext cx="8153400" cy="5181600"/>
          </a:xfrm>
        </p:spPr>
        <p:txBody>
          <a:bodyPr/>
          <a:lstStyle/>
          <a:p>
            <a:pPr algn="just">
              <a:buFont typeface="Arial" panose="020B0604020202020204" pitchFamily="34" charset="0"/>
              <a:buChar char="•"/>
              <a:defRPr/>
            </a:pPr>
            <a:r>
              <a:rPr lang="id-ID" sz="2000" dirty="0"/>
              <a:t>Tujuan :</a:t>
            </a:r>
          </a:p>
          <a:p>
            <a:pPr marL="450850" lvl="1" indent="6350" algn="just">
              <a:buFont typeface="Arial" panose="020B0604020202020204" pitchFamily="34" charset="0"/>
              <a:buNone/>
              <a:tabLst>
                <a:tab pos="531813" algn="l"/>
              </a:tabLst>
              <a:defRPr/>
            </a:pPr>
            <a:r>
              <a:rPr lang="id-ID" sz="1900" dirty="0"/>
              <a:t>Memastikan bahwa ketika ruang</a:t>
            </a:r>
            <a:r>
              <a:rPr lang="en-AU" sz="1900" dirty="0"/>
              <a:t> </a:t>
            </a:r>
            <a:r>
              <a:rPr lang="id-ID" sz="1900" dirty="0"/>
              <a:t>lingkup ditetapkan telah mencantumkan :</a:t>
            </a:r>
          </a:p>
          <a:p>
            <a:pPr lvl="1" algn="just">
              <a:buFont typeface="Arial" panose="020B0604020202020204" pitchFamily="34" charset="0"/>
              <a:buChar char="–"/>
              <a:defRPr/>
            </a:pPr>
            <a:r>
              <a:rPr lang="id-ID" sz="1900" dirty="0">
                <a:solidFill>
                  <a:schemeClr val="tx2"/>
                </a:solidFill>
              </a:rPr>
              <a:t>Isu terkait konteks organisasi</a:t>
            </a:r>
          </a:p>
          <a:p>
            <a:pPr lvl="1" algn="just">
              <a:buFont typeface="Arial" panose="020B0604020202020204" pitchFamily="34" charset="0"/>
              <a:buChar char="–"/>
              <a:defRPr/>
            </a:pPr>
            <a:r>
              <a:rPr lang="id-ID" sz="1900" dirty="0">
                <a:solidFill>
                  <a:schemeClr val="tx2"/>
                </a:solidFill>
              </a:rPr>
              <a:t>Persyaratan yang relevan dari pihak terkait</a:t>
            </a:r>
          </a:p>
          <a:p>
            <a:pPr lvl="1" algn="just">
              <a:buFont typeface="Arial" panose="020B0604020202020204" pitchFamily="34" charset="0"/>
              <a:buChar char="–"/>
              <a:defRPr/>
            </a:pPr>
            <a:r>
              <a:rPr lang="id-ID" sz="1900" dirty="0">
                <a:solidFill>
                  <a:schemeClr val="tx2"/>
                </a:solidFill>
              </a:rPr>
              <a:t>Produk dan jasa dari organisasi </a:t>
            </a:r>
            <a:r>
              <a:rPr lang="en-AU" sz="1900" dirty="0">
                <a:solidFill>
                  <a:schemeClr val="tx2"/>
                </a:solidFill>
              </a:rPr>
              <a:t> (</a:t>
            </a:r>
            <a:r>
              <a:rPr lang="en-AU" sz="1900" dirty="0" err="1">
                <a:solidFill>
                  <a:schemeClr val="tx2"/>
                </a:solidFill>
              </a:rPr>
              <a:t>terkait</a:t>
            </a:r>
            <a:r>
              <a:rPr lang="en-AU" sz="1900" dirty="0">
                <a:solidFill>
                  <a:schemeClr val="tx2"/>
                </a:solidFill>
              </a:rPr>
              <a:t> </a:t>
            </a:r>
            <a:r>
              <a:rPr lang="en-AU" sz="1900" dirty="0" err="1">
                <a:solidFill>
                  <a:schemeClr val="tx2"/>
                </a:solidFill>
              </a:rPr>
              <a:t>dengan</a:t>
            </a:r>
            <a:r>
              <a:rPr lang="en-AU" sz="1900" dirty="0">
                <a:solidFill>
                  <a:schemeClr val="tx2"/>
                </a:solidFill>
              </a:rPr>
              <a:t> 2 </a:t>
            </a:r>
            <a:r>
              <a:rPr lang="en-AU" sz="1900" dirty="0" err="1">
                <a:solidFill>
                  <a:schemeClr val="tx2"/>
                </a:solidFill>
              </a:rPr>
              <a:t>hal</a:t>
            </a:r>
            <a:r>
              <a:rPr lang="en-AU" sz="1900" dirty="0">
                <a:solidFill>
                  <a:schemeClr val="tx2"/>
                </a:solidFill>
              </a:rPr>
              <a:t> </a:t>
            </a:r>
            <a:r>
              <a:rPr lang="en-AU" sz="1900" dirty="0" err="1">
                <a:solidFill>
                  <a:schemeClr val="tx2"/>
                </a:solidFill>
              </a:rPr>
              <a:t>di</a:t>
            </a:r>
            <a:r>
              <a:rPr lang="en-AU" sz="1900" dirty="0">
                <a:solidFill>
                  <a:schemeClr val="tx2"/>
                </a:solidFill>
              </a:rPr>
              <a:t> </a:t>
            </a:r>
            <a:r>
              <a:rPr lang="en-AU" sz="1900" dirty="0" err="1">
                <a:solidFill>
                  <a:schemeClr val="tx2"/>
                </a:solidFill>
              </a:rPr>
              <a:t>atas</a:t>
            </a:r>
            <a:r>
              <a:rPr lang="en-AU" sz="1900" dirty="0">
                <a:solidFill>
                  <a:schemeClr val="tx2"/>
                </a:solidFill>
              </a:rPr>
              <a:t>) </a:t>
            </a:r>
            <a:r>
              <a:rPr lang="id-ID" sz="1900" dirty="0">
                <a:solidFill>
                  <a:schemeClr val="tx2"/>
                </a:solidFill>
              </a:rPr>
              <a:t>sehingga aplikasi dari setiap persyaratan dapat di evaluasi secara tepat </a:t>
            </a:r>
          </a:p>
          <a:p>
            <a:pPr lvl="1" algn="just">
              <a:buFont typeface="Arial" panose="020B0604020202020204" pitchFamily="34" charset="0"/>
              <a:buNone/>
              <a:defRPr/>
            </a:pPr>
            <a:endParaRPr lang="id-ID" sz="2000" dirty="0"/>
          </a:p>
          <a:p>
            <a:pPr algn="just">
              <a:buFont typeface="Arial" panose="020B0604020202020204" pitchFamily="34" charset="0"/>
              <a:buChar char="•"/>
              <a:defRPr/>
            </a:pPr>
            <a:r>
              <a:rPr lang="id-ID" sz="2000" dirty="0"/>
              <a:t>Lingkup sistem manajemen mutu harus :</a:t>
            </a:r>
          </a:p>
          <a:p>
            <a:pPr lvl="1" algn="just">
              <a:buFont typeface="Arial" panose="020B0604020202020204" pitchFamily="34" charset="0"/>
              <a:buChar char="–"/>
              <a:defRPr/>
            </a:pPr>
            <a:r>
              <a:rPr lang="id-ID" sz="1900" dirty="0">
                <a:solidFill>
                  <a:schemeClr val="tx2"/>
                </a:solidFill>
              </a:rPr>
              <a:t>Menyatakan jenis produk dan layanan yang dicakup</a:t>
            </a:r>
          </a:p>
          <a:p>
            <a:pPr lvl="1" algn="just">
              <a:buFont typeface="Arial" panose="020B0604020202020204" pitchFamily="34" charset="0"/>
              <a:buChar char="–"/>
              <a:defRPr/>
            </a:pPr>
            <a:r>
              <a:rPr lang="id-ID" sz="1900" dirty="0">
                <a:solidFill>
                  <a:schemeClr val="tx2"/>
                </a:solidFill>
              </a:rPr>
              <a:t>Pembenaran dari persyaratan yang tidak diterapkan / diaplikasikan</a:t>
            </a:r>
          </a:p>
          <a:p>
            <a:pPr lvl="1" algn="just">
              <a:buFont typeface="Arial" panose="020B0604020202020204" pitchFamily="34" charset="0"/>
              <a:buChar char="–"/>
              <a:defRPr/>
            </a:pPr>
            <a:r>
              <a:rPr lang="id-ID" sz="1900" dirty="0">
                <a:solidFill>
                  <a:schemeClr val="tx2"/>
                </a:solidFill>
              </a:rPr>
              <a:t>Pembenaran tersebut harus sudah memperhitungkan bahwa persyaratan yang tidak diaplikasi tidak mempengaruhi kemampuan organisasi untuk mencapai kesesuaian produk dan jasa</a:t>
            </a:r>
          </a:p>
        </p:txBody>
      </p:sp>
      <p:sp>
        <p:nvSpPr>
          <p:cNvPr id="62467" name="Title 2">
            <a:extLst>
              <a:ext uri="{FF2B5EF4-FFF2-40B4-BE49-F238E27FC236}">
                <a16:creationId xmlns:a16="http://schemas.microsoft.com/office/drawing/2014/main" xmlns="" id="{D373D6B4-E436-42EF-86FE-1A175AB8F52C}"/>
              </a:ext>
            </a:extLst>
          </p:cNvPr>
          <p:cNvSpPr>
            <a:spLocks noGrp="1"/>
          </p:cNvSpPr>
          <p:nvPr>
            <p:ph type="title"/>
          </p:nvPr>
        </p:nvSpPr>
        <p:spPr>
          <a:xfrm>
            <a:off x="1295400" y="228600"/>
            <a:ext cx="5410200" cy="720725"/>
          </a:xfrm>
        </p:spPr>
        <p:txBody>
          <a:bodyPr>
            <a:normAutofit fontScale="90000"/>
          </a:bodyPr>
          <a:lstStyle/>
          <a:p>
            <a:pPr>
              <a:defRPr/>
            </a:pPr>
            <a:r>
              <a:rPr lang="id-ID" sz="2800" dirty="0"/>
              <a:t>4.3 Menentukan lingkup sistem manajemen mutu </a:t>
            </a:r>
          </a:p>
        </p:txBody>
      </p:sp>
      <p:sp>
        <p:nvSpPr>
          <p:cNvPr id="78852" name="Slide Number Placeholder 6"/>
          <p:cNvSpPr>
            <a:spLocks noGrp="1"/>
          </p:cNvSpPr>
          <p:nvPr>
            <p:ph type="sldNum" sz="quarter" idx="10"/>
          </p:nvPr>
        </p:nvSpPr>
        <p:spPr bwMode="auto">
          <a:noFill/>
          <a:ln>
            <a:miter lim="800000"/>
            <a:headEnd/>
            <a:tailEnd/>
          </a:ln>
        </p:spPr>
        <p:txBody>
          <a:bodyPr/>
          <a:lstStyle/>
          <a:p>
            <a:fld id="{119C9EFE-164A-4997-914F-692BFF95D5BA}" type="slidenum">
              <a:rPr lang="en-US" altLang="en-US">
                <a:ea typeface="MS PGothic" pitchFamily="34" charset="-128"/>
              </a:rPr>
              <a:pPr/>
              <a:t>18</a:t>
            </a:fld>
            <a:endParaRPr lang="en-US" altLang="en-US">
              <a:ea typeface="MS PGothic" pitchFamily="34"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C6DA594-40EC-4371-BA4E-444F3A7F9E81}"/>
              </a:ext>
            </a:extLst>
          </p:cNvPr>
          <p:cNvSpPr>
            <a:spLocks noGrp="1"/>
          </p:cNvSpPr>
          <p:nvPr>
            <p:ph idx="1"/>
          </p:nvPr>
        </p:nvSpPr>
        <p:spPr>
          <a:xfrm>
            <a:off x="609600" y="1519238"/>
            <a:ext cx="7924800" cy="4576762"/>
          </a:xfrm>
        </p:spPr>
        <p:txBody>
          <a:bodyPr/>
          <a:lstStyle/>
          <a:p>
            <a:pPr algn="just">
              <a:buFont typeface="Arial" panose="020B0604020202020204" pitchFamily="34" charset="0"/>
              <a:buChar char="•"/>
              <a:defRPr/>
            </a:pPr>
            <a:r>
              <a:rPr lang="id-ID" sz="2000" dirty="0"/>
              <a:t>Dalam menetapkan ruang lingkup produk dan jasa organisasi yang akan menerapkan SMM sebaiknya  mempertimbangkan isu:</a:t>
            </a:r>
          </a:p>
          <a:p>
            <a:pPr lvl="1" algn="just">
              <a:buFont typeface="Arial" panose="020B0604020202020204" pitchFamily="34" charset="0"/>
              <a:buChar char="–"/>
              <a:defRPr/>
            </a:pPr>
            <a:r>
              <a:rPr lang="id-ID" sz="2000" dirty="0"/>
              <a:t>Infrastruktur dan isu  terkait konteks organisasi</a:t>
            </a:r>
          </a:p>
          <a:p>
            <a:pPr lvl="1" algn="just">
              <a:buFont typeface="Arial" panose="020B0604020202020204" pitchFamily="34" charset="0"/>
              <a:buChar char="–"/>
              <a:defRPr/>
            </a:pPr>
            <a:r>
              <a:rPr lang="id-ID" sz="2000" dirty="0"/>
              <a:t>Persyaratan yang relevan dari pihak terkait</a:t>
            </a:r>
          </a:p>
          <a:p>
            <a:pPr lvl="1" algn="just">
              <a:buFont typeface="Arial" panose="020B0604020202020204" pitchFamily="34" charset="0"/>
              <a:buChar char="–"/>
              <a:defRPr/>
            </a:pPr>
            <a:r>
              <a:rPr lang="id-ID" sz="2000" dirty="0"/>
              <a:t>Produk dan jasa dari organisasi tanpa terlalu luas atau sempit dan sehingga aplikasi dari setiap persyaratan dapat di evaluasi secara tepat </a:t>
            </a:r>
          </a:p>
          <a:p>
            <a:pPr lvl="1" algn="just">
              <a:buFont typeface="Arial" panose="020B0604020202020204" pitchFamily="34" charset="0"/>
              <a:buNone/>
              <a:defRPr/>
            </a:pPr>
            <a:endParaRPr lang="id-ID" sz="2000" dirty="0"/>
          </a:p>
          <a:p>
            <a:pPr algn="just">
              <a:buFont typeface="Arial" panose="020B0604020202020204" pitchFamily="34" charset="0"/>
              <a:buChar char="•"/>
              <a:defRPr/>
            </a:pPr>
            <a:r>
              <a:rPr lang="id-ID" sz="2000" dirty="0"/>
              <a:t>Lingkup sistem manajemen mutu harus :</a:t>
            </a:r>
          </a:p>
          <a:p>
            <a:pPr lvl="1" algn="just">
              <a:buFont typeface="Arial" panose="020B0604020202020204" pitchFamily="34" charset="0"/>
              <a:buChar char="–"/>
              <a:defRPr/>
            </a:pPr>
            <a:r>
              <a:rPr lang="id-ID" sz="2000" dirty="0"/>
              <a:t>Menyatakan jenis produk dan layanan yang dicakup</a:t>
            </a:r>
          </a:p>
          <a:p>
            <a:pPr lvl="1" algn="just">
              <a:buFont typeface="Arial" panose="020B0604020202020204" pitchFamily="34" charset="0"/>
              <a:buChar char="–"/>
              <a:defRPr/>
            </a:pPr>
            <a:r>
              <a:rPr lang="id-ID" sz="2000" dirty="0"/>
              <a:t>Pembenaran dari persyaratan yang tidak diterapkan / diaplikasikan </a:t>
            </a:r>
          </a:p>
          <a:p>
            <a:pPr marL="0" indent="0" algn="just">
              <a:buFont typeface="Wingdings" pitchFamily="2" charset="2"/>
              <a:buNone/>
              <a:defRPr/>
            </a:pPr>
            <a:endParaRPr lang="id-ID" dirty="0"/>
          </a:p>
        </p:txBody>
      </p:sp>
      <p:sp>
        <p:nvSpPr>
          <p:cNvPr id="80899" name="Slide Number Placeholder 6"/>
          <p:cNvSpPr>
            <a:spLocks noGrp="1"/>
          </p:cNvSpPr>
          <p:nvPr>
            <p:ph type="sldNum" sz="quarter" idx="10"/>
          </p:nvPr>
        </p:nvSpPr>
        <p:spPr bwMode="auto">
          <a:noFill/>
          <a:ln>
            <a:miter lim="800000"/>
            <a:headEnd/>
            <a:tailEnd/>
          </a:ln>
        </p:spPr>
        <p:txBody>
          <a:bodyPr/>
          <a:lstStyle/>
          <a:p>
            <a:fld id="{AA798486-AC65-45A9-A78C-C2E8758A46C8}" type="slidenum">
              <a:rPr lang="en-US" altLang="en-US">
                <a:ea typeface="MS PGothic" pitchFamily="34" charset="-128"/>
              </a:rPr>
              <a:pPr/>
              <a:t>19</a:t>
            </a:fld>
            <a:endParaRPr lang="en-US" altLang="en-US">
              <a:ea typeface="MS PGothic" pitchFamily="34" charset="-128"/>
            </a:endParaRPr>
          </a:p>
        </p:txBody>
      </p:sp>
      <p:sp>
        <p:nvSpPr>
          <p:cNvPr id="8" name="Title 2">
            <a:extLst>
              <a:ext uri="{FF2B5EF4-FFF2-40B4-BE49-F238E27FC236}">
                <a16:creationId xmlns:a16="http://schemas.microsoft.com/office/drawing/2014/main" xmlns="" id="{9FD979BB-2176-4BB9-BFC4-002F3E683FFD}"/>
              </a:ext>
            </a:extLst>
          </p:cNvPr>
          <p:cNvSpPr>
            <a:spLocks noGrp="1"/>
          </p:cNvSpPr>
          <p:nvPr>
            <p:ph type="title"/>
          </p:nvPr>
        </p:nvSpPr>
        <p:spPr>
          <a:xfrm>
            <a:off x="1295400" y="228600"/>
            <a:ext cx="5562600" cy="720725"/>
          </a:xfrm>
        </p:spPr>
        <p:txBody>
          <a:bodyPr>
            <a:normAutofit fontScale="90000"/>
          </a:bodyPr>
          <a:lstStyle/>
          <a:p>
            <a:pPr>
              <a:defRPr/>
            </a:pPr>
            <a:r>
              <a:rPr lang="id-ID" sz="2800" dirty="0"/>
              <a:t>4.3 Menentukan lingkup sistem manajemen mutu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dirty="0">
                <a:latin typeface="Arial Black" panose="020B0A04020102020204" pitchFamily="34" charset="0"/>
              </a:rPr>
              <a:t>OUTLINE</a:t>
            </a:r>
          </a:p>
        </p:txBody>
      </p:sp>
      <p:sp>
        <p:nvSpPr>
          <p:cNvPr id="4" name="Slide Number Placeholder 3"/>
          <p:cNvSpPr>
            <a:spLocks noGrp="1"/>
          </p:cNvSpPr>
          <p:nvPr>
            <p:ph type="sldNum" sz="quarter" idx="10"/>
          </p:nvPr>
        </p:nvSpPr>
        <p:spPr/>
        <p:txBody>
          <a:bodyPr/>
          <a:lstStyle/>
          <a:p>
            <a:fld id="{2BFDC4F3-FA93-47DF-9CEF-4616065934BB}" type="slidenum">
              <a:rPr lang="id-ID" altLang="en-US" smtClean="0"/>
              <a:pPr/>
              <a:t>2</a:t>
            </a:fld>
            <a:endParaRPr lang="id-ID" altLang="en-US"/>
          </a:p>
        </p:txBody>
      </p:sp>
      <p:sp>
        <p:nvSpPr>
          <p:cNvPr id="5" name="Rectangle 2"/>
          <p:cNvSpPr>
            <a:spLocks noGrp="1"/>
          </p:cNvSpPr>
          <p:nvPr>
            <p:ph idx="1"/>
          </p:nvPr>
        </p:nvSpPr>
        <p:spPr>
          <a:xfrm>
            <a:off x="685800" y="2286000"/>
            <a:ext cx="8229600" cy="2209800"/>
          </a:xfrm>
        </p:spPr>
        <p:txBody>
          <a:bodyPr/>
          <a:lstStyle/>
          <a:p>
            <a:pPr marL="571500" indent="-571500">
              <a:buAutoNum type="romanUcPeriod"/>
            </a:pPr>
            <a:r>
              <a:rPr lang="id-ID" altLang="en-US" dirty="0">
                <a:latin typeface="Arial" charset="0"/>
                <a:cs typeface="Arial" charset="0"/>
              </a:rPr>
              <a:t>PERKEMBANGAN</a:t>
            </a:r>
            <a:r>
              <a:rPr lang="en-US" altLang="en-US" dirty="0">
                <a:latin typeface="Arial" charset="0"/>
                <a:cs typeface="Arial" charset="0"/>
              </a:rPr>
              <a:t>  </a:t>
            </a:r>
            <a:r>
              <a:rPr lang="id-ID" altLang="en-US" dirty="0">
                <a:latin typeface="Arial" charset="0"/>
                <a:cs typeface="Arial" charset="0"/>
              </a:rPr>
              <a:t>SNI </a:t>
            </a:r>
            <a:r>
              <a:rPr lang="en-US" altLang="en-US" dirty="0">
                <a:latin typeface="Arial" charset="0"/>
                <a:cs typeface="Arial" charset="0"/>
              </a:rPr>
              <a:t>ISO 9001</a:t>
            </a:r>
            <a:endParaRPr lang="id-ID" altLang="en-US" dirty="0">
              <a:latin typeface="Arial" charset="0"/>
              <a:cs typeface="Arial" charset="0"/>
            </a:endParaRPr>
          </a:p>
          <a:p>
            <a:pPr marL="571500" indent="-571500">
              <a:buAutoNum type="romanUcPeriod"/>
            </a:pPr>
            <a:r>
              <a:rPr lang="id-ID" altLang="en-US" dirty="0">
                <a:latin typeface="Arial" charset="0"/>
                <a:cs typeface="Arial" charset="0"/>
              </a:rPr>
              <a:t>PRINSIP MANAJEMEN MUTU</a:t>
            </a:r>
          </a:p>
          <a:p>
            <a:pPr marL="571500" indent="-571500">
              <a:buAutoNum type="romanUcPeriod"/>
            </a:pPr>
            <a:r>
              <a:rPr lang="id-ID" altLang="en-US" dirty="0">
                <a:latin typeface="Arial" charset="0"/>
                <a:cs typeface="Arial" charset="0"/>
              </a:rPr>
              <a:t>PERSYARATAN SNI ISO 9001</a:t>
            </a:r>
          </a:p>
        </p:txBody>
      </p:sp>
    </p:spTree>
    <p:extLst>
      <p:ext uri="{BB962C8B-B14F-4D97-AF65-F5344CB8AC3E}">
        <p14:creationId xmlns:p14="http://schemas.microsoft.com/office/powerpoint/2010/main" xmlns="" val="2311450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4">
            <a:extLst>
              <a:ext uri="{FF2B5EF4-FFF2-40B4-BE49-F238E27FC236}">
                <a16:creationId xmlns:a16="http://schemas.microsoft.com/office/drawing/2014/main" xmlns="" id="{B52DDF9C-112F-44B9-BDA3-8EE5FC981280}"/>
              </a:ext>
            </a:extLst>
          </p:cNvPr>
          <p:cNvSpPr>
            <a:spLocks noChangeArrowheads="1"/>
          </p:cNvSpPr>
          <p:nvPr/>
        </p:nvSpPr>
        <p:spPr bwMode="auto">
          <a:xfrm>
            <a:off x="1828800" y="2057400"/>
            <a:ext cx="5638800" cy="2667000"/>
          </a:xfrm>
          <a:prstGeom prst="wedgeRectCallout">
            <a:avLst>
              <a:gd name="adj1" fmla="val 58394"/>
              <a:gd name="adj2" fmla="val 55463"/>
            </a:avLst>
          </a:prstGeom>
          <a:ln w="28575">
            <a:solidFill>
              <a:schemeClr val="accent6">
                <a:lumMod val="75000"/>
              </a:schemeClr>
            </a:solidFill>
            <a:headEnd/>
            <a:tailEn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bg1"/>
              </a:solidFill>
              <a:latin typeface="Arial" pitchFamily="34" charset="0"/>
              <a:cs typeface="Arial" pitchFamily="34" charset="0"/>
            </a:endParaRPr>
          </a:p>
        </p:txBody>
      </p:sp>
      <p:sp>
        <p:nvSpPr>
          <p:cNvPr id="67587" name="Text Box 6">
            <a:extLst>
              <a:ext uri="{FF2B5EF4-FFF2-40B4-BE49-F238E27FC236}">
                <a16:creationId xmlns:a16="http://schemas.microsoft.com/office/drawing/2014/main" xmlns="" id="{120949D8-A7D0-4F70-82FF-985E2EF1B54A}"/>
              </a:ext>
            </a:extLst>
          </p:cNvPr>
          <p:cNvSpPr txBox="1">
            <a:spLocks noChangeArrowheads="1"/>
          </p:cNvSpPr>
          <p:nvPr/>
        </p:nvSpPr>
        <p:spPr bwMode="auto">
          <a:xfrm>
            <a:off x="1981200" y="2185988"/>
            <a:ext cx="5410200" cy="2462212"/>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spAutoFit/>
          </a:bodyPr>
          <a:lstStyle/>
          <a:p>
            <a:pPr marL="177800" indent="-177800" eaLnBrk="1" hangingPunct="1">
              <a:spcBef>
                <a:spcPct val="50000"/>
              </a:spcBef>
              <a:buFont typeface="Wingdings" pitchFamily="2" charset="2"/>
              <a:buChar char="q"/>
              <a:defRPr/>
            </a:pPr>
            <a:r>
              <a:rPr lang="id-ID" sz="2200" b="1" dirty="0">
                <a:solidFill>
                  <a:schemeClr val="tx1"/>
                </a:solidFill>
                <a:latin typeface="Arial" pitchFamily="34" charset="0"/>
                <a:cs typeface="Arial" pitchFamily="34" charset="0"/>
              </a:rPr>
              <a:t>Urutan proses dan interaksi</a:t>
            </a:r>
            <a:endParaRPr lang="en-US" sz="2200" b="1" dirty="0">
              <a:solidFill>
                <a:schemeClr val="tx1"/>
              </a:solidFill>
              <a:latin typeface="Arial" pitchFamily="34" charset="0"/>
              <a:cs typeface="Arial" pitchFamily="34" charset="0"/>
            </a:endParaRPr>
          </a:p>
          <a:p>
            <a:pPr marL="177800" indent="-177800" eaLnBrk="1" hangingPunct="1">
              <a:spcBef>
                <a:spcPct val="50000"/>
              </a:spcBef>
              <a:buFont typeface="Wingdings" pitchFamily="2" charset="2"/>
              <a:buChar char="q"/>
              <a:defRPr/>
            </a:pPr>
            <a:r>
              <a:rPr lang="id-ID" sz="2200" b="1" dirty="0">
                <a:solidFill>
                  <a:schemeClr val="tx1"/>
                </a:solidFill>
                <a:latin typeface="Arial" pitchFamily="34" charset="0"/>
                <a:cs typeface="Arial" pitchFamily="34" charset="0"/>
              </a:rPr>
              <a:t>Kriteria, metode, indikator kinerja</a:t>
            </a:r>
            <a:endParaRPr lang="en-US" sz="2200" b="1" dirty="0">
              <a:solidFill>
                <a:schemeClr val="tx1"/>
              </a:solidFill>
              <a:latin typeface="Arial" pitchFamily="34" charset="0"/>
              <a:cs typeface="Arial" pitchFamily="34" charset="0"/>
            </a:endParaRPr>
          </a:p>
          <a:p>
            <a:pPr marL="177800" indent="-177800" eaLnBrk="1" hangingPunct="1">
              <a:spcBef>
                <a:spcPct val="50000"/>
              </a:spcBef>
              <a:buFont typeface="Wingdings" pitchFamily="2" charset="2"/>
              <a:buChar char="q"/>
              <a:defRPr/>
            </a:pPr>
            <a:r>
              <a:rPr lang="id-ID" sz="2200" b="1" dirty="0">
                <a:solidFill>
                  <a:schemeClr val="tx1"/>
                </a:solidFill>
                <a:latin typeface="Arial" pitchFamily="34" charset="0"/>
                <a:cs typeface="Arial" pitchFamily="34" charset="0"/>
              </a:rPr>
              <a:t>Mengatasi risiko dan peluang</a:t>
            </a:r>
            <a:endParaRPr lang="en-US" sz="2200" b="1" dirty="0">
              <a:solidFill>
                <a:schemeClr val="tx1"/>
              </a:solidFill>
              <a:latin typeface="Arial" pitchFamily="34" charset="0"/>
              <a:cs typeface="Arial" pitchFamily="34" charset="0"/>
            </a:endParaRPr>
          </a:p>
          <a:p>
            <a:pPr marL="177800" indent="-177800" eaLnBrk="1" hangingPunct="1">
              <a:spcBef>
                <a:spcPct val="50000"/>
              </a:spcBef>
              <a:buFont typeface="Wingdings" pitchFamily="2" charset="2"/>
              <a:buChar char="q"/>
              <a:defRPr/>
            </a:pPr>
            <a:r>
              <a:rPr lang="id-ID" sz="2200" b="1" dirty="0">
                <a:solidFill>
                  <a:schemeClr val="tx1"/>
                </a:solidFill>
                <a:latin typeface="Arial" pitchFamily="34" charset="0"/>
                <a:cs typeface="Arial" pitchFamily="34" charset="0"/>
              </a:rPr>
              <a:t>Evaluasi proses</a:t>
            </a:r>
            <a:endParaRPr lang="en-US" sz="2200" b="1" dirty="0">
              <a:solidFill>
                <a:schemeClr val="tx1"/>
              </a:solidFill>
              <a:latin typeface="Arial" pitchFamily="34" charset="0"/>
              <a:cs typeface="Arial" pitchFamily="34" charset="0"/>
            </a:endParaRPr>
          </a:p>
          <a:p>
            <a:pPr marL="177800" indent="-177800" eaLnBrk="1" hangingPunct="1">
              <a:spcBef>
                <a:spcPct val="50000"/>
              </a:spcBef>
              <a:buFont typeface="Wingdings" pitchFamily="2" charset="2"/>
              <a:buChar char="q"/>
              <a:defRPr/>
            </a:pPr>
            <a:r>
              <a:rPr lang="id-ID" sz="2200" b="1" dirty="0">
                <a:solidFill>
                  <a:schemeClr val="tx1"/>
                </a:solidFill>
                <a:latin typeface="Arial" pitchFamily="34" charset="0"/>
                <a:cs typeface="Arial" pitchFamily="34" charset="0"/>
              </a:rPr>
              <a:t>Peningkatan proses</a:t>
            </a:r>
            <a:endParaRPr lang="en-US" sz="2200" b="1" dirty="0">
              <a:solidFill>
                <a:schemeClr val="tx1"/>
              </a:solidFill>
              <a:latin typeface="Arial" pitchFamily="34" charset="0"/>
              <a:cs typeface="Arial" pitchFamily="34" charset="0"/>
            </a:endParaRPr>
          </a:p>
        </p:txBody>
      </p:sp>
      <p:sp>
        <p:nvSpPr>
          <p:cNvPr id="67588" name="Text Box 7">
            <a:extLst>
              <a:ext uri="{FF2B5EF4-FFF2-40B4-BE49-F238E27FC236}">
                <a16:creationId xmlns:a16="http://schemas.microsoft.com/office/drawing/2014/main" xmlns="" id="{9691359D-4A4A-4C90-89CE-0D29441FA7D7}"/>
              </a:ext>
            </a:extLst>
          </p:cNvPr>
          <p:cNvSpPr txBox="1">
            <a:spLocks noChangeArrowheads="1"/>
          </p:cNvSpPr>
          <p:nvPr/>
        </p:nvSpPr>
        <p:spPr bwMode="auto">
          <a:xfrm>
            <a:off x="304800" y="1676400"/>
            <a:ext cx="1447800" cy="33655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spAutoFit/>
          </a:bodyPr>
          <a:lstStyle/>
          <a:p>
            <a:pPr algn="ctr" eaLnBrk="1" hangingPunct="1">
              <a:spcBef>
                <a:spcPct val="50000"/>
              </a:spcBef>
              <a:defRPr/>
            </a:pPr>
            <a:r>
              <a:rPr lang="en-US" sz="1600" b="1" i="1">
                <a:latin typeface="Arial" pitchFamily="34" charset="0"/>
                <a:cs typeface="Arial" pitchFamily="34" charset="0"/>
              </a:rPr>
              <a:t>Input</a:t>
            </a:r>
          </a:p>
        </p:txBody>
      </p:sp>
      <p:sp>
        <p:nvSpPr>
          <p:cNvPr id="67589" name="Text Box 8">
            <a:extLst>
              <a:ext uri="{FF2B5EF4-FFF2-40B4-BE49-F238E27FC236}">
                <a16:creationId xmlns:a16="http://schemas.microsoft.com/office/drawing/2014/main" xmlns="" id="{D095311E-CB78-4DD6-BBE6-7CDC33DF6CD9}"/>
              </a:ext>
            </a:extLst>
          </p:cNvPr>
          <p:cNvSpPr txBox="1">
            <a:spLocks noChangeArrowheads="1"/>
          </p:cNvSpPr>
          <p:nvPr/>
        </p:nvSpPr>
        <p:spPr bwMode="auto">
          <a:xfrm>
            <a:off x="7543800" y="2101850"/>
            <a:ext cx="1447800" cy="33655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spAutoFit/>
          </a:bodyPr>
          <a:lstStyle/>
          <a:p>
            <a:pPr algn="ctr" eaLnBrk="1" hangingPunct="1">
              <a:spcBef>
                <a:spcPct val="50000"/>
              </a:spcBef>
              <a:defRPr/>
            </a:pPr>
            <a:r>
              <a:rPr lang="en-US" sz="1600" b="1" i="1">
                <a:latin typeface="Arial" pitchFamily="34" charset="0"/>
                <a:cs typeface="Arial" pitchFamily="34" charset="0"/>
              </a:rPr>
              <a:t>Output</a:t>
            </a:r>
          </a:p>
        </p:txBody>
      </p:sp>
      <p:sp>
        <p:nvSpPr>
          <p:cNvPr id="67590" name="Text Box 9">
            <a:extLst>
              <a:ext uri="{FF2B5EF4-FFF2-40B4-BE49-F238E27FC236}">
                <a16:creationId xmlns:a16="http://schemas.microsoft.com/office/drawing/2014/main" xmlns="" id="{E034219D-F9E0-409C-B975-1F1B45D613A4}"/>
              </a:ext>
            </a:extLst>
          </p:cNvPr>
          <p:cNvSpPr txBox="1">
            <a:spLocks noChangeArrowheads="1"/>
          </p:cNvSpPr>
          <p:nvPr/>
        </p:nvSpPr>
        <p:spPr bwMode="auto">
          <a:xfrm>
            <a:off x="3200400" y="1644650"/>
            <a:ext cx="2438400" cy="33655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spAutoFit/>
          </a:bodyPr>
          <a:lstStyle/>
          <a:p>
            <a:pPr algn="ctr" eaLnBrk="1" hangingPunct="1">
              <a:spcBef>
                <a:spcPct val="50000"/>
              </a:spcBef>
              <a:defRPr/>
            </a:pPr>
            <a:r>
              <a:rPr lang="id-ID" sz="1600" b="1" i="1" dirty="0">
                <a:latin typeface="Arial" pitchFamily="34" charset="0"/>
                <a:cs typeface="Arial" pitchFamily="34" charset="0"/>
              </a:rPr>
              <a:t>PROSES</a:t>
            </a:r>
            <a:endParaRPr lang="en-US" sz="1600" b="1" i="1" dirty="0">
              <a:latin typeface="Arial" pitchFamily="34" charset="0"/>
              <a:cs typeface="Arial" pitchFamily="34" charset="0"/>
            </a:endParaRPr>
          </a:p>
        </p:txBody>
      </p:sp>
      <p:sp>
        <p:nvSpPr>
          <p:cNvPr id="67591" name="AutoShape 14">
            <a:extLst>
              <a:ext uri="{FF2B5EF4-FFF2-40B4-BE49-F238E27FC236}">
                <a16:creationId xmlns:a16="http://schemas.microsoft.com/office/drawing/2014/main" xmlns="" id="{5BD9719C-2379-48D5-B6E2-AE92BAFAF6F7}"/>
              </a:ext>
            </a:extLst>
          </p:cNvPr>
          <p:cNvSpPr>
            <a:spLocks noChangeArrowheads="1"/>
          </p:cNvSpPr>
          <p:nvPr/>
        </p:nvSpPr>
        <p:spPr bwMode="auto">
          <a:xfrm>
            <a:off x="7620000" y="2514600"/>
            <a:ext cx="1066800" cy="1447800"/>
          </a:xfrm>
          <a:prstGeom prst="notchedRightArrow">
            <a:avLst>
              <a:gd name="adj1" fmla="val 50000"/>
              <a:gd name="adj2" fmla="val 25000"/>
            </a:avLst>
          </a:prstGeom>
          <a:ln w="28575">
            <a:solidFill>
              <a:srgbClr val="800080"/>
            </a:solidFill>
            <a:headEnd/>
            <a:tailEnd/>
          </a:ln>
        </p:spPr>
        <p:style>
          <a:lnRef idx="2">
            <a:schemeClr val="dk1"/>
          </a:lnRef>
          <a:fillRef idx="1">
            <a:schemeClr val="lt1"/>
          </a:fillRef>
          <a:effectRef idx="0">
            <a:schemeClr val="dk1"/>
          </a:effectRef>
          <a:fontRef idx="minor">
            <a:schemeClr val="dk1"/>
          </a:fontRef>
        </p:style>
        <p:txBody>
          <a:bodyPr wrap="none" anchor="ctr"/>
          <a:lstStyle/>
          <a:p>
            <a:pPr eaLnBrk="1" hangingPunct="1">
              <a:defRPr/>
            </a:pPr>
            <a:endParaRPr lang="en-US">
              <a:latin typeface="Arial" pitchFamily="34" charset="0"/>
              <a:cs typeface="Arial" pitchFamily="34" charset="0"/>
            </a:endParaRPr>
          </a:p>
        </p:txBody>
      </p:sp>
      <p:sp>
        <p:nvSpPr>
          <p:cNvPr id="67592" name="AutoShape 36">
            <a:extLst>
              <a:ext uri="{FF2B5EF4-FFF2-40B4-BE49-F238E27FC236}">
                <a16:creationId xmlns:a16="http://schemas.microsoft.com/office/drawing/2014/main" xmlns="" id="{9F674F85-62F6-4AC9-8656-7222E4FD1D63}"/>
              </a:ext>
            </a:extLst>
          </p:cNvPr>
          <p:cNvSpPr>
            <a:spLocks noChangeArrowheads="1"/>
          </p:cNvSpPr>
          <p:nvPr/>
        </p:nvSpPr>
        <p:spPr bwMode="auto">
          <a:xfrm>
            <a:off x="457200" y="2133600"/>
            <a:ext cx="1295400" cy="533400"/>
          </a:xfrm>
          <a:prstGeom prst="notchedRightArrow">
            <a:avLst>
              <a:gd name="adj1" fmla="val 50000"/>
              <a:gd name="adj2" fmla="val 60714"/>
            </a:avLst>
          </a:prstGeom>
          <a:ln w="28575">
            <a:solidFill>
              <a:srgbClr val="009900"/>
            </a:solidFill>
            <a:headEnd/>
            <a:tailEnd/>
          </a:ln>
        </p:spPr>
        <p:style>
          <a:lnRef idx="2">
            <a:schemeClr val="dk1"/>
          </a:lnRef>
          <a:fillRef idx="1">
            <a:schemeClr val="lt1"/>
          </a:fillRef>
          <a:effectRef idx="0">
            <a:schemeClr val="dk1"/>
          </a:effectRef>
          <a:fontRef idx="minor">
            <a:schemeClr val="dk1"/>
          </a:fontRef>
        </p:style>
        <p:txBody>
          <a:bodyPr wrap="none" anchor="ctr"/>
          <a:lstStyle/>
          <a:p>
            <a:pPr eaLnBrk="1" hangingPunct="1">
              <a:defRPr/>
            </a:pPr>
            <a:endParaRPr lang="en-US">
              <a:latin typeface="Arial" pitchFamily="34" charset="0"/>
              <a:cs typeface="Arial" pitchFamily="34" charset="0"/>
            </a:endParaRPr>
          </a:p>
        </p:txBody>
      </p:sp>
      <p:sp>
        <p:nvSpPr>
          <p:cNvPr id="67593" name="AutoShape 37">
            <a:extLst>
              <a:ext uri="{FF2B5EF4-FFF2-40B4-BE49-F238E27FC236}">
                <a16:creationId xmlns:a16="http://schemas.microsoft.com/office/drawing/2014/main" xmlns="" id="{B05EF220-9F1E-4FE8-8718-A89A06296F6F}"/>
              </a:ext>
            </a:extLst>
          </p:cNvPr>
          <p:cNvSpPr>
            <a:spLocks noChangeArrowheads="1"/>
          </p:cNvSpPr>
          <p:nvPr/>
        </p:nvSpPr>
        <p:spPr bwMode="auto">
          <a:xfrm>
            <a:off x="457200" y="2667000"/>
            <a:ext cx="1295400" cy="533400"/>
          </a:xfrm>
          <a:prstGeom prst="notchedRightArrow">
            <a:avLst>
              <a:gd name="adj1" fmla="val 50000"/>
              <a:gd name="adj2" fmla="val 60714"/>
            </a:avLst>
          </a:prstGeom>
          <a:ln w="28575">
            <a:solidFill>
              <a:srgbClr val="009900"/>
            </a:solidFill>
            <a:headEnd/>
            <a:tailEnd/>
          </a:ln>
        </p:spPr>
        <p:style>
          <a:lnRef idx="2">
            <a:schemeClr val="dk1"/>
          </a:lnRef>
          <a:fillRef idx="1">
            <a:schemeClr val="lt1"/>
          </a:fillRef>
          <a:effectRef idx="0">
            <a:schemeClr val="dk1"/>
          </a:effectRef>
          <a:fontRef idx="minor">
            <a:schemeClr val="dk1"/>
          </a:fontRef>
        </p:style>
        <p:txBody>
          <a:bodyPr wrap="none" anchor="ctr"/>
          <a:lstStyle/>
          <a:p>
            <a:pPr eaLnBrk="1" hangingPunct="1">
              <a:defRPr/>
            </a:pPr>
            <a:endParaRPr lang="en-US">
              <a:latin typeface="Arial" pitchFamily="34" charset="0"/>
              <a:cs typeface="Arial" pitchFamily="34" charset="0"/>
            </a:endParaRPr>
          </a:p>
        </p:txBody>
      </p:sp>
      <p:sp>
        <p:nvSpPr>
          <p:cNvPr id="67594" name="AutoShape 38">
            <a:extLst>
              <a:ext uri="{FF2B5EF4-FFF2-40B4-BE49-F238E27FC236}">
                <a16:creationId xmlns:a16="http://schemas.microsoft.com/office/drawing/2014/main" xmlns="" id="{C427F9FA-70B2-46BC-A782-1819545C2E25}"/>
              </a:ext>
            </a:extLst>
          </p:cNvPr>
          <p:cNvSpPr>
            <a:spLocks noChangeArrowheads="1"/>
          </p:cNvSpPr>
          <p:nvPr/>
        </p:nvSpPr>
        <p:spPr bwMode="auto">
          <a:xfrm>
            <a:off x="457200" y="3200400"/>
            <a:ext cx="1295400" cy="533400"/>
          </a:xfrm>
          <a:prstGeom prst="notchedRightArrow">
            <a:avLst>
              <a:gd name="adj1" fmla="val 50000"/>
              <a:gd name="adj2" fmla="val 60714"/>
            </a:avLst>
          </a:prstGeom>
          <a:ln w="28575">
            <a:solidFill>
              <a:srgbClr val="009900"/>
            </a:solidFill>
            <a:headEnd/>
            <a:tailEnd/>
          </a:ln>
        </p:spPr>
        <p:style>
          <a:lnRef idx="2">
            <a:schemeClr val="dk1"/>
          </a:lnRef>
          <a:fillRef idx="1">
            <a:schemeClr val="lt1"/>
          </a:fillRef>
          <a:effectRef idx="0">
            <a:schemeClr val="dk1"/>
          </a:effectRef>
          <a:fontRef idx="minor">
            <a:schemeClr val="dk1"/>
          </a:fontRef>
        </p:style>
        <p:txBody>
          <a:bodyPr wrap="none" anchor="ctr"/>
          <a:lstStyle/>
          <a:p>
            <a:pPr eaLnBrk="1" hangingPunct="1">
              <a:defRPr/>
            </a:pPr>
            <a:endParaRPr lang="en-US">
              <a:latin typeface="Arial" pitchFamily="34" charset="0"/>
              <a:cs typeface="Arial" pitchFamily="34" charset="0"/>
            </a:endParaRPr>
          </a:p>
        </p:txBody>
      </p:sp>
      <p:sp>
        <p:nvSpPr>
          <p:cNvPr id="67595" name="AutoShape 39">
            <a:extLst>
              <a:ext uri="{FF2B5EF4-FFF2-40B4-BE49-F238E27FC236}">
                <a16:creationId xmlns:a16="http://schemas.microsoft.com/office/drawing/2014/main" xmlns="" id="{C504B6D5-DB18-4E93-9436-096DCDA37CBF}"/>
              </a:ext>
            </a:extLst>
          </p:cNvPr>
          <p:cNvSpPr>
            <a:spLocks noChangeArrowheads="1"/>
          </p:cNvSpPr>
          <p:nvPr/>
        </p:nvSpPr>
        <p:spPr bwMode="auto">
          <a:xfrm>
            <a:off x="457200" y="3733800"/>
            <a:ext cx="1295400" cy="533400"/>
          </a:xfrm>
          <a:prstGeom prst="notchedRightArrow">
            <a:avLst>
              <a:gd name="adj1" fmla="val 50000"/>
              <a:gd name="adj2" fmla="val 60714"/>
            </a:avLst>
          </a:prstGeom>
          <a:ln w="28575">
            <a:solidFill>
              <a:srgbClr val="009900"/>
            </a:solidFill>
            <a:headEnd/>
            <a:tailEnd/>
          </a:ln>
        </p:spPr>
        <p:style>
          <a:lnRef idx="2">
            <a:schemeClr val="dk1"/>
          </a:lnRef>
          <a:fillRef idx="1">
            <a:schemeClr val="lt1"/>
          </a:fillRef>
          <a:effectRef idx="0">
            <a:schemeClr val="dk1"/>
          </a:effectRef>
          <a:fontRef idx="minor">
            <a:schemeClr val="dk1"/>
          </a:fontRef>
        </p:style>
        <p:txBody>
          <a:bodyPr wrap="none" anchor="ctr"/>
          <a:lstStyle/>
          <a:p>
            <a:pPr eaLnBrk="1" hangingPunct="1">
              <a:defRPr/>
            </a:pPr>
            <a:endParaRPr lang="en-US">
              <a:latin typeface="Arial" pitchFamily="34" charset="0"/>
              <a:cs typeface="Arial" pitchFamily="34" charset="0"/>
            </a:endParaRPr>
          </a:p>
        </p:txBody>
      </p:sp>
      <p:sp>
        <p:nvSpPr>
          <p:cNvPr id="39" name="Title 1">
            <a:extLst>
              <a:ext uri="{FF2B5EF4-FFF2-40B4-BE49-F238E27FC236}">
                <a16:creationId xmlns:a16="http://schemas.microsoft.com/office/drawing/2014/main" xmlns="" id="{C12D6ADB-CB3C-4AB7-A71A-F507E6D95BCE}"/>
              </a:ext>
            </a:extLst>
          </p:cNvPr>
          <p:cNvSpPr txBox="1">
            <a:spLocks/>
          </p:cNvSpPr>
          <p:nvPr/>
        </p:nvSpPr>
        <p:spPr bwMode="auto">
          <a:xfrm>
            <a:off x="457200" y="117475"/>
            <a:ext cx="8229600" cy="720725"/>
          </a:xfrm>
          <a:prstGeom prst="rect">
            <a:avLst/>
          </a:prstGeom>
          <a:noFill/>
          <a:ln w="9525">
            <a:noFill/>
            <a:miter lim="800000"/>
            <a:headEnd/>
            <a:tailEnd/>
          </a:ln>
        </p:spPr>
        <p:txBody>
          <a:bodyPr anchor="ctr">
            <a:normAutofit/>
          </a:bodyPr>
          <a:lstStyle/>
          <a:p>
            <a:pPr algn="ctr">
              <a:defRPr/>
            </a:pPr>
            <a:r>
              <a:rPr lang="en-AU" sz="3500" b="1" dirty="0">
                <a:latin typeface="Arial" panose="020B0604020202020204" pitchFamily="34" charset="0"/>
                <a:ea typeface="+mj-ea"/>
                <a:cs typeface="Arial" panose="020B0604020202020204" pitchFamily="34" charset="0"/>
              </a:rPr>
              <a:t>4.4 SMM </a:t>
            </a:r>
            <a:r>
              <a:rPr lang="en-AU" sz="3500" b="1" dirty="0" err="1">
                <a:latin typeface="Arial" panose="020B0604020202020204" pitchFamily="34" charset="0"/>
                <a:ea typeface="+mj-ea"/>
                <a:cs typeface="Arial" panose="020B0604020202020204" pitchFamily="34" charset="0"/>
              </a:rPr>
              <a:t>dan</a:t>
            </a:r>
            <a:r>
              <a:rPr lang="en-AU" sz="3500" b="1" dirty="0">
                <a:latin typeface="Arial" panose="020B0604020202020204" pitchFamily="34" charset="0"/>
                <a:ea typeface="+mj-ea"/>
                <a:cs typeface="Arial" panose="020B0604020202020204" pitchFamily="34" charset="0"/>
              </a:rPr>
              <a:t> </a:t>
            </a:r>
            <a:r>
              <a:rPr lang="en-AU" sz="3500" b="1" dirty="0" err="1">
                <a:latin typeface="Arial" panose="020B0604020202020204" pitchFamily="34" charset="0"/>
                <a:ea typeface="+mj-ea"/>
                <a:cs typeface="Arial" panose="020B0604020202020204" pitchFamily="34" charset="0"/>
              </a:rPr>
              <a:t>Prosesnya</a:t>
            </a:r>
            <a:endParaRPr lang="en-AU" sz="3500" b="1" dirty="0">
              <a:latin typeface="Arial" panose="020B0604020202020204" pitchFamily="34" charset="0"/>
              <a:ea typeface="+mj-ea"/>
              <a:cs typeface="Arial" panose="020B0604020202020204" pitchFamily="34" charset="0"/>
            </a:endParaRPr>
          </a:p>
        </p:txBody>
      </p:sp>
      <p:grpSp>
        <p:nvGrpSpPr>
          <p:cNvPr id="85005" name="Group 20"/>
          <p:cNvGrpSpPr>
            <a:grpSpLocks/>
          </p:cNvGrpSpPr>
          <p:nvPr/>
        </p:nvGrpSpPr>
        <p:grpSpPr bwMode="auto">
          <a:xfrm>
            <a:off x="5638800" y="1066800"/>
            <a:ext cx="1905000" cy="914400"/>
            <a:chOff x="4953000" y="914400"/>
            <a:chExt cx="1905000" cy="914400"/>
          </a:xfrm>
        </p:grpSpPr>
        <p:sp>
          <p:nvSpPr>
            <p:cNvPr id="41" name="Rounded Rectangle 40">
              <a:extLst>
                <a:ext uri="{FF2B5EF4-FFF2-40B4-BE49-F238E27FC236}">
                  <a16:creationId xmlns:a16="http://schemas.microsoft.com/office/drawing/2014/main" xmlns="" id="{BBBE4328-B68A-4FB8-9DB3-4A243A21A204}"/>
                </a:ext>
              </a:extLst>
            </p:cNvPr>
            <p:cNvSpPr/>
            <p:nvPr/>
          </p:nvSpPr>
          <p:spPr>
            <a:xfrm>
              <a:off x="4953000" y="914400"/>
              <a:ext cx="1905000" cy="685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600" b="1" dirty="0">
                  <a:latin typeface="Arial" pitchFamily="34" charset="0"/>
                  <a:cs typeface="Arial" pitchFamily="34" charset="0"/>
                </a:rPr>
                <a:t>Tanggung jawab dan wewenang</a:t>
              </a:r>
            </a:p>
          </p:txBody>
        </p:sp>
        <p:sp>
          <p:nvSpPr>
            <p:cNvPr id="42" name="Down Arrow 41">
              <a:extLst>
                <a:ext uri="{FF2B5EF4-FFF2-40B4-BE49-F238E27FC236}">
                  <a16:creationId xmlns:a16="http://schemas.microsoft.com/office/drawing/2014/main" xmlns="" id="{26CED075-3238-42FC-A678-BAE40CEBCCDC}"/>
                </a:ext>
              </a:extLst>
            </p:cNvPr>
            <p:cNvSpPr/>
            <p:nvPr/>
          </p:nvSpPr>
          <p:spPr>
            <a:xfrm>
              <a:off x="5867400" y="1600200"/>
              <a:ext cx="228600" cy="228600"/>
            </a:xfrm>
            <a:prstGeom prst="downArrow">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id-ID">
                <a:latin typeface="Arial" pitchFamily="34" charset="0"/>
                <a:cs typeface="Arial" pitchFamily="34" charset="0"/>
              </a:endParaRPr>
            </a:p>
          </p:txBody>
        </p:sp>
      </p:grpSp>
      <p:sp>
        <p:nvSpPr>
          <p:cNvPr id="43" name="Rounded Rectangle 42">
            <a:extLst>
              <a:ext uri="{FF2B5EF4-FFF2-40B4-BE49-F238E27FC236}">
                <a16:creationId xmlns:a16="http://schemas.microsoft.com/office/drawing/2014/main" xmlns="" id="{6CCEA544-5014-4CE2-908D-E600600B498C}"/>
              </a:ext>
            </a:extLst>
          </p:cNvPr>
          <p:cNvSpPr/>
          <p:nvPr/>
        </p:nvSpPr>
        <p:spPr>
          <a:xfrm>
            <a:off x="7162800" y="4953000"/>
            <a:ext cx="1524000" cy="990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500" b="1" dirty="0">
                <a:latin typeface="Arial" pitchFamily="34" charset="0"/>
                <a:cs typeface="Arial" pitchFamily="34" charset="0"/>
              </a:rPr>
              <a:t>Pengukuran &amp; Pemantauan</a:t>
            </a:r>
          </a:p>
        </p:txBody>
      </p:sp>
      <p:sp>
        <p:nvSpPr>
          <p:cNvPr id="45" name="Rectangle 44">
            <a:extLst>
              <a:ext uri="{FF2B5EF4-FFF2-40B4-BE49-F238E27FC236}">
                <a16:creationId xmlns:a16="http://schemas.microsoft.com/office/drawing/2014/main" xmlns="" id="{6A6E25CF-C184-4C05-BCF3-BD7B9B44D0FE}"/>
              </a:ext>
            </a:extLst>
          </p:cNvPr>
          <p:cNvSpPr/>
          <p:nvPr/>
        </p:nvSpPr>
        <p:spPr>
          <a:xfrm>
            <a:off x="3124200" y="5562600"/>
            <a:ext cx="3657600" cy="7620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b="1" dirty="0">
                <a:latin typeface="Arial" pitchFamily="34" charset="0"/>
                <a:cs typeface="Arial" pitchFamily="34" charset="0"/>
              </a:rPr>
              <a:t>Informasi terdokumentasi (dipelihara &amp; disimpan)</a:t>
            </a:r>
          </a:p>
        </p:txBody>
      </p:sp>
      <p:sp>
        <p:nvSpPr>
          <p:cNvPr id="46" name="Down Arrow 45">
            <a:extLst>
              <a:ext uri="{FF2B5EF4-FFF2-40B4-BE49-F238E27FC236}">
                <a16:creationId xmlns:a16="http://schemas.microsoft.com/office/drawing/2014/main" xmlns="" id="{102900F9-094D-420A-BCB1-00B3F1AC7CBF}"/>
              </a:ext>
            </a:extLst>
          </p:cNvPr>
          <p:cNvSpPr/>
          <p:nvPr/>
        </p:nvSpPr>
        <p:spPr>
          <a:xfrm>
            <a:off x="4724400" y="4724400"/>
            <a:ext cx="381000" cy="762000"/>
          </a:xfrm>
          <a:prstGeom prst="downArrow">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id-ID">
              <a:latin typeface="Arial" pitchFamily="34" charset="0"/>
              <a:cs typeface="Arial" pitchFamily="34" charset="0"/>
            </a:endParaRPr>
          </a:p>
        </p:txBody>
      </p:sp>
      <p:grpSp>
        <p:nvGrpSpPr>
          <p:cNvPr id="85009" name="Group 19"/>
          <p:cNvGrpSpPr>
            <a:grpSpLocks/>
          </p:cNvGrpSpPr>
          <p:nvPr/>
        </p:nvGrpSpPr>
        <p:grpSpPr bwMode="auto">
          <a:xfrm>
            <a:off x="1676400" y="4724400"/>
            <a:ext cx="1295400" cy="914400"/>
            <a:chOff x="2971800" y="4343400"/>
            <a:chExt cx="1295400" cy="914400"/>
          </a:xfrm>
        </p:grpSpPr>
        <p:sp>
          <p:nvSpPr>
            <p:cNvPr id="44" name="Up Arrow 43">
              <a:extLst>
                <a:ext uri="{FF2B5EF4-FFF2-40B4-BE49-F238E27FC236}">
                  <a16:creationId xmlns:a16="http://schemas.microsoft.com/office/drawing/2014/main" xmlns="" id="{DC53A187-EA27-4CF5-B35B-2ABADBD29752}"/>
                </a:ext>
              </a:extLst>
            </p:cNvPr>
            <p:cNvSpPr/>
            <p:nvPr/>
          </p:nvSpPr>
          <p:spPr>
            <a:xfrm>
              <a:off x="3505200" y="4343400"/>
              <a:ext cx="304800" cy="228600"/>
            </a:xfrm>
            <a:prstGeom prst="upArrow">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id-ID">
                <a:latin typeface="Arial" pitchFamily="34" charset="0"/>
                <a:cs typeface="Arial" pitchFamily="34" charset="0"/>
              </a:endParaRPr>
            </a:p>
          </p:txBody>
        </p:sp>
        <p:sp>
          <p:nvSpPr>
            <p:cNvPr id="47" name="Rounded Rectangle 46">
              <a:extLst>
                <a:ext uri="{FF2B5EF4-FFF2-40B4-BE49-F238E27FC236}">
                  <a16:creationId xmlns:a16="http://schemas.microsoft.com/office/drawing/2014/main" xmlns="" id="{E795FCE3-5E78-42A7-9F02-5C1C5F2FB031}"/>
                </a:ext>
              </a:extLst>
            </p:cNvPr>
            <p:cNvSpPr/>
            <p:nvPr/>
          </p:nvSpPr>
          <p:spPr>
            <a:xfrm>
              <a:off x="2971800" y="4572000"/>
              <a:ext cx="1295400" cy="685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600" b="1" dirty="0">
                  <a:latin typeface="Arial" pitchFamily="34" charset="0"/>
                  <a:cs typeface="Arial" pitchFamily="34" charset="0"/>
                </a:rPr>
                <a:t>Sumber daya proses</a:t>
              </a:r>
            </a:p>
          </p:txBody>
        </p:sp>
      </p:grpSp>
      <p:sp>
        <p:nvSpPr>
          <p:cNvPr id="85010" name="Slide Number Placeholder 4"/>
          <p:cNvSpPr>
            <a:spLocks noGrp="1"/>
          </p:cNvSpPr>
          <p:nvPr>
            <p:ph type="sldNum" sz="quarter" idx="10"/>
          </p:nvPr>
        </p:nvSpPr>
        <p:spPr bwMode="auto">
          <a:noFill/>
          <a:ln>
            <a:miter lim="800000"/>
            <a:headEnd/>
            <a:tailEnd/>
          </a:ln>
        </p:spPr>
        <p:txBody>
          <a:bodyPr/>
          <a:lstStyle/>
          <a:p>
            <a:fld id="{49064D56-A114-4001-AB63-49B8F1DA5850}" type="slidenum">
              <a:rPr lang="en-US" altLang="en-US"/>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914400"/>
            <a:ext cx="8229600" cy="720725"/>
          </a:xfrm>
        </p:spPr>
        <p:txBody>
          <a:bodyPr/>
          <a:lstStyle/>
          <a:p>
            <a:r>
              <a:rPr lang="id-ID" altLang="en-US" sz="2000">
                <a:latin typeface="Arial" charset="0"/>
                <a:cs typeface="Arial" charset="0"/>
              </a:rPr>
              <a:t>Contoh high level process mapping </a:t>
            </a:r>
          </a:p>
        </p:txBody>
      </p:sp>
      <p:sp>
        <p:nvSpPr>
          <p:cNvPr id="99331" name="Slide Number Placeholder 3"/>
          <p:cNvSpPr>
            <a:spLocks noGrp="1"/>
          </p:cNvSpPr>
          <p:nvPr>
            <p:ph type="sldNum" sz="quarter" idx="10"/>
          </p:nvPr>
        </p:nvSpPr>
        <p:spPr bwMode="auto">
          <a:noFill/>
          <a:ln>
            <a:miter lim="800000"/>
            <a:headEnd/>
            <a:tailEnd/>
          </a:ln>
        </p:spPr>
        <p:txBody>
          <a:bodyPr/>
          <a:lstStyle/>
          <a:p>
            <a:fld id="{A09C38AD-F60C-412A-917F-0F271772A670}" type="slidenum">
              <a:rPr lang="id-ID" altLang="en-US"/>
              <a:pPr/>
              <a:t>21</a:t>
            </a:fld>
            <a:endParaRPr lang="id-ID" altLang="en-US"/>
          </a:p>
        </p:txBody>
      </p:sp>
      <p:pic>
        <p:nvPicPr>
          <p:cNvPr id="99332" name="Picture 2" descr="http://fromstartuptogrowup.com/wp-content/uploads/2014/06/High-level-map-600x242.png"/>
          <p:cNvPicPr>
            <a:picLocks noChangeAspect="1" noChangeArrowheads="1"/>
          </p:cNvPicPr>
          <p:nvPr/>
        </p:nvPicPr>
        <p:blipFill>
          <a:blip r:embed="rId2"/>
          <a:srcRect/>
          <a:stretch>
            <a:fillRect/>
          </a:stretch>
        </p:blipFill>
        <p:spPr bwMode="auto">
          <a:xfrm>
            <a:off x="381000" y="2133600"/>
            <a:ext cx="8501063" cy="3429000"/>
          </a:xfrm>
          <a:prstGeom prst="rect">
            <a:avLst/>
          </a:prstGeom>
          <a:noFill/>
          <a:ln w="9525">
            <a:noFill/>
            <a:miter lim="800000"/>
            <a:headEnd/>
            <a:tailEnd/>
          </a:ln>
        </p:spPr>
      </p:pic>
      <p:sp>
        <p:nvSpPr>
          <p:cNvPr id="7" name="Title 1">
            <a:extLst>
              <a:ext uri="{FF2B5EF4-FFF2-40B4-BE49-F238E27FC236}">
                <a16:creationId xmlns:a16="http://schemas.microsoft.com/office/drawing/2014/main" xmlns="" id="{8B48A5DC-8E6D-491A-B8BD-970BC150A601}"/>
              </a:ext>
            </a:extLst>
          </p:cNvPr>
          <p:cNvSpPr txBox="1">
            <a:spLocks/>
          </p:cNvSpPr>
          <p:nvPr/>
        </p:nvSpPr>
        <p:spPr bwMode="auto">
          <a:xfrm>
            <a:off x="762000" y="269875"/>
            <a:ext cx="8229600" cy="720725"/>
          </a:xfrm>
          <a:prstGeom prst="rect">
            <a:avLst/>
          </a:prstGeom>
          <a:noFill/>
          <a:ln w="9525">
            <a:noFill/>
            <a:miter lim="800000"/>
            <a:headEnd/>
            <a:tailEnd/>
          </a:ln>
        </p:spPr>
        <p:txBody>
          <a:bodyPr anchor="ctr">
            <a:normAutofit/>
          </a:bodyPr>
          <a:lstStyle/>
          <a:p>
            <a:pPr algn="ctr">
              <a:defRPr/>
            </a:pPr>
            <a:r>
              <a:rPr lang="en-AU" sz="3500" b="1" dirty="0">
                <a:latin typeface="Arial" panose="020B0604020202020204" pitchFamily="34" charset="0"/>
                <a:ea typeface="+mj-ea"/>
                <a:cs typeface="Arial" panose="020B0604020202020204" pitchFamily="34" charset="0"/>
              </a:rPr>
              <a:t>4.4 SMM </a:t>
            </a:r>
            <a:r>
              <a:rPr lang="en-AU" sz="3500" b="1" dirty="0" err="1">
                <a:latin typeface="Arial" panose="020B0604020202020204" pitchFamily="34" charset="0"/>
                <a:ea typeface="+mj-ea"/>
                <a:cs typeface="Arial" panose="020B0604020202020204" pitchFamily="34" charset="0"/>
              </a:rPr>
              <a:t>dan</a:t>
            </a:r>
            <a:r>
              <a:rPr lang="en-AU" sz="3500" b="1" dirty="0">
                <a:latin typeface="Arial" panose="020B0604020202020204" pitchFamily="34" charset="0"/>
                <a:ea typeface="+mj-ea"/>
                <a:cs typeface="Arial" panose="020B0604020202020204" pitchFamily="34" charset="0"/>
              </a:rPr>
              <a:t> </a:t>
            </a:r>
            <a:r>
              <a:rPr lang="en-AU" sz="3500" b="1" dirty="0" err="1">
                <a:latin typeface="Arial" panose="020B0604020202020204" pitchFamily="34" charset="0"/>
                <a:ea typeface="+mj-ea"/>
                <a:cs typeface="Arial" panose="020B0604020202020204" pitchFamily="34" charset="0"/>
              </a:rPr>
              <a:t>Prosesnya</a:t>
            </a:r>
            <a:r>
              <a:rPr lang="id-ID" sz="3500" b="1" dirty="0">
                <a:latin typeface="Arial" panose="020B0604020202020204" pitchFamily="34" charset="0"/>
                <a:ea typeface="+mj-ea"/>
                <a:cs typeface="Arial" panose="020B0604020202020204" pitchFamily="34" charset="0"/>
              </a:rPr>
              <a:t> </a:t>
            </a:r>
            <a:r>
              <a:rPr lang="id-ID" sz="1600" b="1" dirty="0">
                <a:latin typeface="Arial" panose="020B0604020202020204" pitchFamily="34" charset="0"/>
                <a:ea typeface="+mj-ea"/>
                <a:cs typeface="Arial" panose="020B0604020202020204" pitchFamily="34" charset="0"/>
              </a:rPr>
              <a:t>(lanjutan)</a:t>
            </a:r>
            <a:endParaRPr lang="en-AU" sz="1600" b="1" dirty="0">
              <a:latin typeface="Arial" panose="020B0604020202020204" pitchFamily="34" charset="0"/>
              <a:ea typeface="+mj-ea"/>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152400"/>
            <a:ext cx="8229600" cy="720725"/>
          </a:xfrm>
        </p:spPr>
        <p:txBody>
          <a:bodyPr/>
          <a:lstStyle/>
          <a:p>
            <a:r>
              <a:rPr lang="id-ID" altLang="en-US">
                <a:latin typeface="Arial" charset="0"/>
                <a:cs typeface="Arial" charset="0"/>
              </a:rPr>
              <a:t>5. Kepemimpinan</a:t>
            </a:r>
          </a:p>
        </p:txBody>
      </p:sp>
      <p:sp>
        <p:nvSpPr>
          <p:cNvPr id="103427" name="Slide Number Placeholder 6"/>
          <p:cNvSpPr>
            <a:spLocks noGrp="1"/>
          </p:cNvSpPr>
          <p:nvPr>
            <p:ph type="sldNum" sz="quarter" idx="10"/>
          </p:nvPr>
        </p:nvSpPr>
        <p:spPr bwMode="auto">
          <a:noFill/>
          <a:ln>
            <a:miter lim="800000"/>
            <a:headEnd/>
            <a:tailEnd/>
          </a:ln>
        </p:spPr>
        <p:txBody>
          <a:bodyPr/>
          <a:lstStyle/>
          <a:p>
            <a:fld id="{620FB27A-3F08-4BB6-A73E-B76585D0890C}" type="slidenum">
              <a:rPr lang="en-US" altLang="en-US">
                <a:ea typeface="MS PGothic" pitchFamily="34" charset="-128"/>
              </a:rPr>
              <a:pPr/>
              <a:t>22</a:t>
            </a:fld>
            <a:endParaRPr lang="en-US" altLang="en-US">
              <a:ea typeface="MS PGothic" pitchFamily="34" charset="-128"/>
            </a:endParaRPr>
          </a:p>
        </p:txBody>
      </p:sp>
      <p:sp>
        <p:nvSpPr>
          <p:cNvPr id="5" name="Chevron 4">
            <a:extLst>
              <a:ext uri="{FF2B5EF4-FFF2-40B4-BE49-F238E27FC236}">
                <a16:creationId xmlns:a16="http://schemas.microsoft.com/office/drawing/2014/main" xmlns="" id="{0902769A-7DA8-49FF-9C6D-B72CA73CF1EC}"/>
              </a:ext>
            </a:extLst>
          </p:cNvPr>
          <p:cNvSpPr/>
          <p:nvPr/>
        </p:nvSpPr>
        <p:spPr>
          <a:xfrm>
            <a:off x="914400" y="2057400"/>
            <a:ext cx="7239000" cy="533400"/>
          </a:xfrm>
          <a:prstGeom prst="chevron">
            <a:avLst/>
          </a:prstGeom>
          <a:noFill/>
          <a:ln>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700" b="1" dirty="0">
                <a:solidFill>
                  <a:schemeClr val="tx1"/>
                </a:solidFill>
                <a:latin typeface="Arial" pitchFamily="34" charset="0"/>
                <a:cs typeface="Arial" pitchFamily="34" charset="0"/>
              </a:rPr>
              <a:t>Menjamin keefektifan SMM dan keterpaduan dalam bisnis organisasi</a:t>
            </a:r>
          </a:p>
        </p:txBody>
      </p:sp>
      <p:sp>
        <p:nvSpPr>
          <p:cNvPr id="6" name="Chevron 5">
            <a:extLst>
              <a:ext uri="{FF2B5EF4-FFF2-40B4-BE49-F238E27FC236}">
                <a16:creationId xmlns:a16="http://schemas.microsoft.com/office/drawing/2014/main" xmlns="" id="{C915BA17-EE32-47F3-BC1B-2C9DCC0ECA02}"/>
              </a:ext>
            </a:extLst>
          </p:cNvPr>
          <p:cNvSpPr/>
          <p:nvPr/>
        </p:nvSpPr>
        <p:spPr>
          <a:xfrm>
            <a:off x="914400" y="2667000"/>
            <a:ext cx="7239000" cy="533400"/>
          </a:xfrm>
          <a:prstGeom prst="chevron">
            <a:avLst/>
          </a:prstGeom>
          <a:noFill/>
          <a:ln>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700" b="1" dirty="0">
                <a:solidFill>
                  <a:schemeClr val="tx1"/>
                </a:solidFill>
                <a:latin typeface="Arial" pitchFamily="34" charset="0"/>
                <a:cs typeface="Arial" pitchFamily="34" charset="0"/>
              </a:rPr>
              <a:t>Memastikan kebijakan dan sasaran mutu sejalan dengan konteks organisas</a:t>
            </a:r>
            <a:r>
              <a:rPr lang="en-AU" sz="1700" b="1" dirty="0" err="1">
                <a:solidFill>
                  <a:schemeClr val="tx1"/>
                </a:solidFill>
                <a:latin typeface="Arial" pitchFamily="34" charset="0"/>
                <a:cs typeface="Arial" pitchFamily="34" charset="0"/>
              </a:rPr>
              <a:t>i</a:t>
            </a:r>
            <a:endParaRPr lang="id-ID" sz="1700" b="1" dirty="0">
              <a:solidFill>
                <a:schemeClr val="tx1"/>
              </a:solidFill>
              <a:latin typeface="Arial" pitchFamily="34" charset="0"/>
              <a:cs typeface="Arial" pitchFamily="34" charset="0"/>
            </a:endParaRPr>
          </a:p>
        </p:txBody>
      </p:sp>
      <p:sp>
        <p:nvSpPr>
          <p:cNvPr id="7" name="Chevron 6">
            <a:extLst>
              <a:ext uri="{FF2B5EF4-FFF2-40B4-BE49-F238E27FC236}">
                <a16:creationId xmlns:a16="http://schemas.microsoft.com/office/drawing/2014/main" xmlns="" id="{3ED74572-0EF0-4C6D-88E1-D670D8C431E1}"/>
              </a:ext>
            </a:extLst>
          </p:cNvPr>
          <p:cNvSpPr/>
          <p:nvPr/>
        </p:nvSpPr>
        <p:spPr>
          <a:xfrm>
            <a:off x="914400" y="3276600"/>
            <a:ext cx="7239000" cy="533400"/>
          </a:xfrm>
          <a:prstGeom prst="chevron">
            <a:avLst/>
          </a:prstGeom>
          <a:noFill/>
          <a:ln>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700" b="1" dirty="0">
                <a:solidFill>
                  <a:schemeClr val="tx1"/>
                </a:solidFill>
                <a:latin typeface="Arial" pitchFamily="34" charset="0"/>
                <a:cs typeface="Arial" pitchFamily="34" charset="0"/>
              </a:rPr>
              <a:t>Mempromosikan pola pikir berbasis risiko  dan peningkatan</a:t>
            </a:r>
          </a:p>
        </p:txBody>
      </p:sp>
      <p:sp>
        <p:nvSpPr>
          <p:cNvPr id="8" name="Chevron 7">
            <a:extLst>
              <a:ext uri="{FF2B5EF4-FFF2-40B4-BE49-F238E27FC236}">
                <a16:creationId xmlns:a16="http://schemas.microsoft.com/office/drawing/2014/main" xmlns="" id="{90E411A2-2CD5-4813-A756-DC88DE2DCC31}"/>
              </a:ext>
            </a:extLst>
          </p:cNvPr>
          <p:cNvSpPr/>
          <p:nvPr/>
        </p:nvSpPr>
        <p:spPr>
          <a:xfrm>
            <a:off x="914400" y="3886200"/>
            <a:ext cx="7239000" cy="533400"/>
          </a:xfrm>
          <a:prstGeom prst="chevron">
            <a:avLst/>
          </a:prstGeom>
          <a:noFill/>
          <a:ln>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700" b="1" dirty="0">
                <a:solidFill>
                  <a:schemeClr val="tx1"/>
                </a:solidFill>
                <a:latin typeface="Arial" pitchFamily="34" charset="0"/>
                <a:cs typeface="Arial" pitchFamily="34" charset="0"/>
              </a:rPr>
              <a:t>Memberdayakan , mengara</a:t>
            </a:r>
            <a:r>
              <a:rPr lang="en-AU" sz="1700" b="1" dirty="0">
                <a:solidFill>
                  <a:schemeClr val="tx1"/>
                </a:solidFill>
                <a:latin typeface="Arial" pitchFamily="34" charset="0"/>
                <a:cs typeface="Arial" pitchFamily="34" charset="0"/>
              </a:rPr>
              <a:t>h</a:t>
            </a:r>
            <a:r>
              <a:rPr lang="id-ID" sz="1700" b="1" dirty="0">
                <a:solidFill>
                  <a:schemeClr val="tx1"/>
                </a:solidFill>
                <a:latin typeface="Arial" pitchFamily="34" charset="0"/>
                <a:cs typeface="Arial" pitchFamily="34" charset="0"/>
              </a:rPr>
              <a:t>ka</a:t>
            </a:r>
            <a:r>
              <a:rPr lang="en-AU" sz="1700" b="1" dirty="0">
                <a:solidFill>
                  <a:schemeClr val="tx1"/>
                </a:solidFill>
                <a:latin typeface="Arial" pitchFamily="34" charset="0"/>
                <a:cs typeface="Arial" pitchFamily="34" charset="0"/>
              </a:rPr>
              <a:t>n</a:t>
            </a:r>
            <a:r>
              <a:rPr lang="id-ID" sz="1700" b="1" dirty="0">
                <a:solidFill>
                  <a:schemeClr val="tx1"/>
                </a:solidFill>
                <a:latin typeface="Arial" pitchFamily="34" charset="0"/>
                <a:cs typeface="Arial" pitchFamily="34" charset="0"/>
              </a:rPr>
              <a:t> dan mendukung orang untuk berkontribusi pada keefektifan SMM</a:t>
            </a:r>
          </a:p>
        </p:txBody>
      </p:sp>
      <p:sp>
        <p:nvSpPr>
          <p:cNvPr id="10" name="Chevron 9">
            <a:extLst>
              <a:ext uri="{FF2B5EF4-FFF2-40B4-BE49-F238E27FC236}">
                <a16:creationId xmlns:a16="http://schemas.microsoft.com/office/drawing/2014/main" xmlns="" id="{C6A9A1ED-10A9-4DE1-A16B-0DABC6D6D751}"/>
              </a:ext>
            </a:extLst>
          </p:cNvPr>
          <p:cNvSpPr/>
          <p:nvPr/>
        </p:nvSpPr>
        <p:spPr>
          <a:xfrm>
            <a:off x="914400" y="4572000"/>
            <a:ext cx="7239000" cy="533400"/>
          </a:xfrm>
          <a:prstGeom prst="chevron">
            <a:avLst/>
          </a:prstGeom>
          <a:noFill/>
          <a:ln>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700" b="1" dirty="0">
                <a:solidFill>
                  <a:schemeClr val="tx1"/>
                </a:solidFill>
                <a:latin typeface="Arial" pitchFamily="34" charset="0"/>
                <a:cs typeface="Arial" pitchFamily="34" charset="0"/>
              </a:rPr>
              <a:t>Mendukung peran lain yang relevan</a:t>
            </a:r>
          </a:p>
        </p:txBody>
      </p:sp>
      <p:sp>
        <p:nvSpPr>
          <p:cNvPr id="11" name="Chevron 10">
            <a:extLst>
              <a:ext uri="{FF2B5EF4-FFF2-40B4-BE49-F238E27FC236}">
                <a16:creationId xmlns:a16="http://schemas.microsoft.com/office/drawing/2014/main" xmlns="" id="{6A70E9F3-9E3D-479D-A238-0C4E99C0E08E}"/>
              </a:ext>
            </a:extLst>
          </p:cNvPr>
          <p:cNvSpPr/>
          <p:nvPr/>
        </p:nvSpPr>
        <p:spPr>
          <a:xfrm>
            <a:off x="914400" y="5181600"/>
            <a:ext cx="7239000" cy="533400"/>
          </a:xfrm>
          <a:prstGeom prst="chevron">
            <a:avLst/>
          </a:prstGeom>
          <a:noFill/>
          <a:ln>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700" b="1" dirty="0">
                <a:solidFill>
                  <a:schemeClr val="tx1"/>
                </a:solidFill>
                <a:latin typeface="Arial" pitchFamily="34" charset="0"/>
                <a:cs typeface="Arial" pitchFamily="34" charset="0"/>
              </a:rPr>
              <a:t>Memastikan tersedianya sumber daya untuk SMM</a:t>
            </a:r>
          </a:p>
        </p:txBody>
      </p:sp>
      <p:sp>
        <p:nvSpPr>
          <p:cNvPr id="12" name="Chevron 11">
            <a:extLst>
              <a:ext uri="{FF2B5EF4-FFF2-40B4-BE49-F238E27FC236}">
                <a16:creationId xmlns:a16="http://schemas.microsoft.com/office/drawing/2014/main" xmlns="" id="{1B0ACABD-CF89-4B99-A61A-F4E18CC4D60C}"/>
              </a:ext>
            </a:extLst>
          </p:cNvPr>
          <p:cNvSpPr/>
          <p:nvPr/>
        </p:nvSpPr>
        <p:spPr>
          <a:xfrm>
            <a:off x="990600" y="5791200"/>
            <a:ext cx="7239000" cy="533400"/>
          </a:xfrm>
          <a:prstGeom prst="chevron">
            <a:avLst/>
          </a:prstGeom>
          <a:noFill/>
          <a:ln>
            <a:solidFill>
              <a:schemeClr val="accent5">
                <a:lumMod val="50000"/>
              </a:schemeClr>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700" b="1" dirty="0">
                <a:solidFill>
                  <a:schemeClr val="tx1"/>
                </a:solidFill>
                <a:latin typeface="Arial" pitchFamily="34" charset="0"/>
                <a:cs typeface="Arial" pitchFamily="34" charset="0"/>
              </a:rPr>
              <a:t>Mengkomunikasikan keefektifan SMM dan kesesuaian terhadap persyaratan SMM</a:t>
            </a:r>
          </a:p>
        </p:txBody>
      </p:sp>
      <p:sp>
        <p:nvSpPr>
          <p:cNvPr id="103435" name="Rectangle 12"/>
          <p:cNvSpPr>
            <a:spLocks noChangeArrowheads="1"/>
          </p:cNvSpPr>
          <p:nvPr/>
        </p:nvSpPr>
        <p:spPr bwMode="auto">
          <a:xfrm>
            <a:off x="685800" y="827088"/>
            <a:ext cx="7772400" cy="1077912"/>
          </a:xfrm>
          <a:prstGeom prst="rect">
            <a:avLst/>
          </a:prstGeom>
          <a:noFill/>
          <a:ln w="9525">
            <a:noFill/>
            <a:miter lim="800000"/>
            <a:headEnd/>
            <a:tailEnd/>
          </a:ln>
        </p:spPr>
        <p:txBody>
          <a:bodyPr>
            <a:spAutoFit/>
          </a:bodyPr>
          <a:lstStyle/>
          <a:p>
            <a:pPr algn="just" eaLnBrk="1" hangingPunct="1"/>
            <a:r>
              <a:rPr lang="id-ID" altLang="en-US" sz="2400" b="1"/>
              <a:t>5.1.1 Umum</a:t>
            </a:r>
            <a:endParaRPr lang="en-AU" altLang="en-US" sz="2400" b="1"/>
          </a:p>
          <a:p>
            <a:pPr algn="just" eaLnBrk="1" hangingPunct="1"/>
            <a:r>
              <a:rPr lang="en-AU" altLang="en-US" sz="2000"/>
              <a:t>Manajemen puncak harus memperlihatkan kepemimpinan dan komitmen terhadap sistem manajemen mutu dengan: </a:t>
            </a:r>
            <a:endParaRPr lang="id-ID" altLang="en-US" sz="2000"/>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itle 1"/>
          <p:cNvSpPr>
            <a:spLocks noGrp="1"/>
          </p:cNvSpPr>
          <p:nvPr>
            <p:ph type="title"/>
          </p:nvPr>
        </p:nvSpPr>
        <p:spPr>
          <a:xfrm>
            <a:off x="457200" y="304800"/>
            <a:ext cx="8229600" cy="720725"/>
          </a:xfrm>
        </p:spPr>
        <p:txBody>
          <a:bodyPr/>
          <a:lstStyle/>
          <a:p>
            <a:r>
              <a:rPr lang="id-ID" altLang="en-US">
                <a:latin typeface="Arial" charset="0"/>
                <a:cs typeface="Arial" charset="0"/>
              </a:rPr>
              <a:t>5. Kepemimpinan</a:t>
            </a:r>
          </a:p>
        </p:txBody>
      </p:sp>
      <p:sp>
        <p:nvSpPr>
          <p:cNvPr id="104452" name="Slide Number Placeholder 6"/>
          <p:cNvSpPr>
            <a:spLocks noGrp="1"/>
          </p:cNvSpPr>
          <p:nvPr>
            <p:ph type="sldNum" sz="quarter" idx="10"/>
          </p:nvPr>
        </p:nvSpPr>
        <p:spPr bwMode="auto">
          <a:noFill/>
          <a:ln>
            <a:miter lim="800000"/>
            <a:headEnd/>
            <a:tailEnd/>
          </a:ln>
        </p:spPr>
        <p:txBody>
          <a:bodyPr/>
          <a:lstStyle/>
          <a:p>
            <a:fld id="{85AE2657-1E2D-45CD-AB2B-F34BF23F5B01}" type="slidenum">
              <a:rPr lang="en-US" altLang="en-US">
                <a:ea typeface="MS PGothic" pitchFamily="34" charset="-128"/>
              </a:rPr>
              <a:pPr/>
              <a:t>23</a:t>
            </a:fld>
            <a:endParaRPr lang="en-US" altLang="en-US">
              <a:ea typeface="MS PGothic" pitchFamily="34" charset="-128"/>
            </a:endParaRPr>
          </a:p>
        </p:txBody>
      </p:sp>
      <p:sp>
        <p:nvSpPr>
          <p:cNvPr id="5" name="Rounded Rectangle 4">
            <a:extLst>
              <a:ext uri="{FF2B5EF4-FFF2-40B4-BE49-F238E27FC236}">
                <a16:creationId xmlns:a16="http://schemas.microsoft.com/office/drawing/2014/main" xmlns="" id="{F61CEAAC-0340-41FE-909E-CBF6DA5557FA}"/>
              </a:ext>
            </a:extLst>
          </p:cNvPr>
          <p:cNvSpPr/>
          <p:nvPr/>
        </p:nvSpPr>
        <p:spPr>
          <a:xfrm>
            <a:off x="5029200" y="1981200"/>
            <a:ext cx="3429000" cy="1066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600" b="1" dirty="0">
                <a:solidFill>
                  <a:schemeClr val="bg2">
                    <a:lumMod val="10000"/>
                  </a:schemeClr>
                </a:solidFill>
                <a:latin typeface="Arial" pitchFamily="34" charset="0"/>
                <a:cs typeface="Arial" pitchFamily="34" charset="0"/>
              </a:rPr>
              <a:t>Memastikan persyaratan pelanggan dan hukum di tetapkan , dipahami dan di penuhi</a:t>
            </a:r>
          </a:p>
        </p:txBody>
      </p:sp>
      <p:sp>
        <p:nvSpPr>
          <p:cNvPr id="6" name="Rounded Rectangle 5">
            <a:extLst>
              <a:ext uri="{FF2B5EF4-FFF2-40B4-BE49-F238E27FC236}">
                <a16:creationId xmlns:a16="http://schemas.microsoft.com/office/drawing/2014/main" xmlns="" id="{ED32038B-850B-4543-9531-18C50FB6A892}"/>
              </a:ext>
            </a:extLst>
          </p:cNvPr>
          <p:cNvSpPr/>
          <p:nvPr/>
        </p:nvSpPr>
        <p:spPr>
          <a:xfrm>
            <a:off x="5029200" y="3429000"/>
            <a:ext cx="3429000" cy="1066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600" b="1" dirty="0">
                <a:solidFill>
                  <a:schemeClr val="bg2">
                    <a:lumMod val="10000"/>
                  </a:schemeClr>
                </a:solidFill>
                <a:latin typeface="Arial" pitchFamily="34" charset="0"/>
                <a:cs typeface="Arial" pitchFamily="34" charset="0"/>
              </a:rPr>
              <a:t>Menetapkan dan menjalankan tindakan untuk mengatasi risiko dan peluang yang berdampak pada kepuasan pelanggan</a:t>
            </a:r>
          </a:p>
        </p:txBody>
      </p:sp>
      <p:sp>
        <p:nvSpPr>
          <p:cNvPr id="7" name="Rounded Rectangle 6">
            <a:extLst>
              <a:ext uri="{FF2B5EF4-FFF2-40B4-BE49-F238E27FC236}">
                <a16:creationId xmlns:a16="http://schemas.microsoft.com/office/drawing/2014/main" xmlns="" id="{DAEA60A4-F8F6-4F89-908D-A4178DCCDFE8}"/>
              </a:ext>
            </a:extLst>
          </p:cNvPr>
          <p:cNvSpPr/>
          <p:nvPr/>
        </p:nvSpPr>
        <p:spPr>
          <a:xfrm>
            <a:off x="5029200" y="4800600"/>
            <a:ext cx="3429000" cy="1066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600" b="1" dirty="0">
                <a:solidFill>
                  <a:schemeClr val="bg2">
                    <a:lumMod val="10000"/>
                  </a:schemeClr>
                </a:solidFill>
                <a:latin typeface="Arial" pitchFamily="34" charset="0"/>
                <a:cs typeface="Arial" pitchFamily="34" charset="0"/>
              </a:rPr>
              <a:t>Memelihara perhatian pada pelanggan</a:t>
            </a:r>
          </a:p>
        </p:txBody>
      </p:sp>
      <p:sp>
        <p:nvSpPr>
          <p:cNvPr id="9" name="Rounded Rectangle 8">
            <a:extLst>
              <a:ext uri="{FF2B5EF4-FFF2-40B4-BE49-F238E27FC236}">
                <a16:creationId xmlns:a16="http://schemas.microsoft.com/office/drawing/2014/main" xmlns="" id="{BB437A02-0749-4C17-9D36-2B6D02B34F67}"/>
              </a:ext>
            </a:extLst>
          </p:cNvPr>
          <p:cNvSpPr/>
          <p:nvPr/>
        </p:nvSpPr>
        <p:spPr>
          <a:xfrm>
            <a:off x="609600" y="3276600"/>
            <a:ext cx="1828800" cy="1295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600" b="1" dirty="0">
                <a:latin typeface="Arial" pitchFamily="34" charset="0"/>
                <a:cs typeface="Arial" pitchFamily="34" charset="0"/>
              </a:rPr>
              <a:t>Komitmen pimpinan puncak pada pelanggan</a:t>
            </a:r>
          </a:p>
        </p:txBody>
      </p:sp>
      <p:cxnSp>
        <p:nvCxnSpPr>
          <p:cNvPr id="11" name="Elbow Connector 10">
            <a:extLst>
              <a:ext uri="{FF2B5EF4-FFF2-40B4-BE49-F238E27FC236}">
                <a16:creationId xmlns:a16="http://schemas.microsoft.com/office/drawing/2014/main" xmlns="" id="{A5641FBB-B7B1-42B6-9DCE-15DC6FC2F888}"/>
              </a:ext>
            </a:extLst>
          </p:cNvPr>
          <p:cNvCxnSpPr>
            <a:stCxn id="9" idx="3"/>
            <a:endCxn id="5" idx="1"/>
          </p:cNvCxnSpPr>
          <p:nvPr/>
        </p:nvCxnSpPr>
        <p:spPr>
          <a:xfrm flipV="1">
            <a:off x="2438400" y="2514600"/>
            <a:ext cx="2590800" cy="1409700"/>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14" name="Elbow Connector 13">
            <a:extLst>
              <a:ext uri="{FF2B5EF4-FFF2-40B4-BE49-F238E27FC236}">
                <a16:creationId xmlns:a16="http://schemas.microsoft.com/office/drawing/2014/main" xmlns="" id="{A488AEB9-EFAA-4D3D-AA59-1CF3C4054714}"/>
              </a:ext>
            </a:extLst>
          </p:cNvPr>
          <p:cNvCxnSpPr>
            <a:stCxn id="9" idx="3"/>
            <a:endCxn id="6" idx="1"/>
          </p:cNvCxnSpPr>
          <p:nvPr/>
        </p:nvCxnSpPr>
        <p:spPr>
          <a:xfrm>
            <a:off x="2438400" y="3924300"/>
            <a:ext cx="2590800" cy="38100"/>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cxnSp>
        <p:nvCxnSpPr>
          <p:cNvPr id="19" name="Elbow Connector 18">
            <a:extLst>
              <a:ext uri="{FF2B5EF4-FFF2-40B4-BE49-F238E27FC236}">
                <a16:creationId xmlns:a16="http://schemas.microsoft.com/office/drawing/2014/main" xmlns="" id="{FD812D69-8C61-4185-ACB8-CD001BCF39E7}"/>
              </a:ext>
            </a:extLst>
          </p:cNvPr>
          <p:cNvCxnSpPr>
            <a:stCxn id="9" idx="3"/>
            <a:endCxn id="7" idx="1"/>
          </p:cNvCxnSpPr>
          <p:nvPr/>
        </p:nvCxnSpPr>
        <p:spPr>
          <a:xfrm>
            <a:off x="2438400" y="3924300"/>
            <a:ext cx="2590800" cy="1409700"/>
          </a:xfrm>
          <a:prstGeom prst="bentConnector3">
            <a:avLst>
              <a:gd name="adj1" fmla="val 50000"/>
            </a:avLst>
          </a:prstGeom>
          <a:ln>
            <a:tailEnd type="arrow"/>
          </a:ln>
        </p:spPr>
        <p:style>
          <a:lnRef idx="2">
            <a:schemeClr val="dk1"/>
          </a:lnRef>
          <a:fillRef idx="1">
            <a:schemeClr val="lt1"/>
          </a:fillRef>
          <a:effectRef idx="0">
            <a:schemeClr val="dk1"/>
          </a:effectRef>
          <a:fontRef idx="minor">
            <a:schemeClr val="dk1"/>
          </a:fontRef>
        </p:style>
      </p:cxnSp>
      <p:sp>
        <p:nvSpPr>
          <p:cNvPr id="104460" name="Rectangle 11"/>
          <p:cNvSpPr>
            <a:spLocks noChangeArrowheads="1"/>
          </p:cNvSpPr>
          <p:nvPr/>
        </p:nvSpPr>
        <p:spPr bwMode="auto">
          <a:xfrm>
            <a:off x="685800" y="1138238"/>
            <a:ext cx="4572000" cy="461962"/>
          </a:xfrm>
          <a:prstGeom prst="rect">
            <a:avLst/>
          </a:prstGeom>
          <a:noFill/>
          <a:ln w="9525">
            <a:noFill/>
            <a:miter lim="800000"/>
            <a:headEnd/>
            <a:tailEnd/>
          </a:ln>
        </p:spPr>
        <p:txBody>
          <a:bodyPr>
            <a:spAutoFit/>
          </a:bodyPr>
          <a:lstStyle/>
          <a:p>
            <a:pPr eaLnBrk="1" hangingPunct="1"/>
            <a:r>
              <a:rPr lang="id-ID" altLang="en-US" sz="2400" b="1"/>
              <a:t>5.1.2 Fokus pada pelanggan</a:t>
            </a:r>
            <a:endParaRPr lang="id-ID" altLang="en-US" sz="2400"/>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152400"/>
            <a:ext cx="8229600" cy="720725"/>
          </a:xfrm>
        </p:spPr>
        <p:txBody>
          <a:bodyPr/>
          <a:lstStyle/>
          <a:p>
            <a:r>
              <a:rPr lang="id-ID" altLang="en-US">
                <a:latin typeface="Arial" charset="0"/>
                <a:cs typeface="Arial" charset="0"/>
              </a:rPr>
              <a:t>5. Kepemimpinan</a:t>
            </a:r>
          </a:p>
        </p:txBody>
      </p:sp>
      <p:sp>
        <p:nvSpPr>
          <p:cNvPr id="106499" name="Content Placeholder 2"/>
          <p:cNvSpPr>
            <a:spLocks noGrp="1"/>
          </p:cNvSpPr>
          <p:nvPr>
            <p:ph idx="1"/>
          </p:nvPr>
        </p:nvSpPr>
        <p:spPr>
          <a:xfrm>
            <a:off x="381000" y="1600200"/>
            <a:ext cx="8497888" cy="914400"/>
          </a:xfrm>
        </p:spPr>
        <p:txBody>
          <a:bodyPr/>
          <a:lstStyle/>
          <a:p>
            <a:pPr>
              <a:spcAft>
                <a:spcPts val="600"/>
              </a:spcAft>
            </a:pPr>
            <a:r>
              <a:rPr lang="id-ID" altLang="en-US" sz="2000">
                <a:latin typeface="Arial" charset="0"/>
                <a:cs typeface="Arial" charset="0"/>
              </a:rPr>
              <a:t>Pimpinan puncak harus menetapkan tangggungjawab dan wewenang bagi fungsi-fungsi yang relevan untuk :</a:t>
            </a:r>
          </a:p>
        </p:txBody>
      </p:sp>
      <p:sp>
        <p:nvSpPr>
          <p:cNvPr id="106500" name="Slide Number Placeholder 4"/>
          <p:cNvSpPr>
            <a:spLocks noGrp="1"/>
          </p:cNvSpPr>
          <p:nvPr>
            <p:ph type="sldNum" sz="quarter" idx="10"/>
          </p:nvPr>
        </p:nvSpPr>
        <p:spPr bwMode="auto">
          <a:noFill/>
          <a:ln>
            <a:miter lim="800000"/>
            <a:headEnd/>
            <a:tailEnd/>
          </a:ln>
        </p:spPr>
        <p:txBody>
          <a:bodyPr/>
          <a:lstStyle/>
          <a:p>
            <a:fld id="{DAAD38D1-E877-425F-8AFE-23FCC7C1E836}" type="slidenum">
              <a:rPr lang="en-US" altLang="en-US">
                <a:ea typeface="MS PGothic" pitchFamily="34" charset="-128"/>
              </a:rPr>
              <a:pPr/>
              <a:t>24</a:t>
            </a:fld>
            <a:endParaRPr lang="en-US" altLang="en-US">
              <a:ea typeface="MS PGothic" pitchFamily="34" charset="-128"/>
            </a:endParaRPr>
          </a:p>
        </p:txBody>
      </p:sp>
      <p:sp>
        <p:nvSpPr>
          <p:cNvPr id="7" name="Pentagon 6">
            <a:extLst>
              <a:ext uri="{FF2B5EF4-FFF2-40B4-BE49-F238E27FC236}">
                <a16:creationId xmlns:a16="http://schemas.microsoft.com/office/drawing/2014/main" xmlns="" id="{F383D244-0E75-4265-AF4F-178F700E7EEB}"/>
              </a:ext>
            </a:extLst>
          </p:cNvPr>
          <p:cNvSpPr/>
          <p:nvPr/>
        </p:nvSpPr>
        <p:spPr>
          <a:xfrm>
            <a:off x="2286000" y="2514600"/>
            <a:ext cx="5486400" cy="685800"/>
          </a:xfrm>
          <a:prstGeom prst="homePlate">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b="1" dirty="0">
                <a:solidFill>
                  <a:schemeClr val="tx1"/>
                </a:solidFill>
                <a:latin typeface="Arial" pitchFamily="34" charset="0"/>
                <a:cs typeface="Arial" pitchFamily="34" charset="0"/>
              </a:rPr>
              <a:t>Menjamin kesesuaian SMM terhadap persyaratan</a:t>
            </a:r>
          </a:p>
        </p:txBody>
      </p:sp>
      <p:sp>
        <p:nvSpPr>
          <p:cNvPr id="8" name="Pentagon 7">
            <a:extLst>
              <a:ext uri="{FF2B5EF4-FFF2-40B4-BE49-F238E27FC236}">
                <a16:creationId xmlns:a16="http://schemas.microsoft.com/office/drawing/2014/main" xmlns="" id="{1F8A55D1-DC1A-482A-AEB9-4AD90437EF64}"/>
              </a:ext>
            </a:extLst>
          </p:cNvPr>
          <p:cNvSpPr/>
          <p:nvPr/>
        </p:nvSpPr>
        <p:spPr>
          <a:xfrm>
            <a:off x="2286000" y="3276600"/>
            <a:ext cx="5486400" cy="685800"/>
          </a:xfrm>
          <a:prstGeom prst="homePlate">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b="1" dirty="0">
                <a:solidFill>
                  <a:schemeClr val="tx1"/>
                </a:solidFill>
                <a:latin typeface="Arial" pitchFamily="34" charset="0"/>
                <a:cs typeface="Arial" pitchFamily="34" charset="0"/>
              </a:rPr>
              <a:t>Menjamin hasil proses sesuai dengan tujuan</a:t>
            </a:r>
          </a:p>
        </p:txBody>
      </p:sp>
      <p:sp>
        <p:nvSpPr>
          <p:cNvPr id="9" name="Pentagon 8">
            <a:extLst>
              <a:ext uri="{FF2B5EF4-FFF2-40B4-BE49-F238E27FC236}">
                <a16:creationId xmlns:a16="http://schemas.microsoft.com/office/drawing/2014/main" xmlns="" id="{1760EF93-3108-4512-8181-75E044DB9DB2}"/>
              </a:ext>
            </a:extLst>
          </p:cNvPr>
          <p:cNvSpPr/>
          <p:nvPr/>
        </p:nvSpPr>
        <p:spPr>
          <a:xfrm>
            <a:off x="2286000" y="4038600"/>
            <a:ext cx="5486400" cy="685800"/>
          </a:xfrm>
          <a:prstGeom prst="homePlate">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b="1" dirty="0">
                <a:solidFill>
                  <a:schemeClr val="tx1"/>
                </a:solidFill>
                <a:latin typeface="Arial" pitchFamily="34" charset="0"/>
                <a:cs typeface="Arial" pitchFamily="34" charset="0"/>
              </a:rPr>
              <a:t>Melaporkan kinerja SMM dan peluang peningkatan</a:t>
            </a:r>
          </a:p>
        </p:txBody>
      </p:sp>
      <p:sp>
        <p:nvSpPr>
          <p:cNvPr id="10" name="Pentagon 9">
            <a:extLst>
              <a:ext uri="{FF2B5EF4-FFF2-40B4-BE49-F238E27FC236}">
                <a16:creationId xmlns:a16="http://schemas.microsoft.com/office/drawing/2014/main" xmlns="" id="{58C33B23-057F-4F6B-8F9D-BC7F37369FEB}"/>
              </a:ext>
            </a:extLst>
          </p:cNvPr>
          <p:cNvSpPr/>
          <p:nvPr/>
        </p:nvSpPr>
        <p:spPr>
          <a:xfrm>
            <a:off x="2286000" y="5562600"/>
            <a:ext cx="5486400" cy="685800"/>
          </a:xfrm>
          <a:prstGeom prst="homePlate">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b="1" dirty="0">
                <a:solidFill>
                  <a:schemeClr val="tx1"/>
                </a:solidFill>
                <a:latin typeface="Arial" pitchFamily="34" charset="0"/>
                <a:cs typeface="Arial" pitchFamily="34" charset="0"/>
              </a:rPr>
              <a:t>Memastikan keutuhan SMM ketika dilakukan perubahan</a:t>
            </a:r>
          </a:p>
        </p:txBody>
      </p:sp>
      <p:sp>
        <p:nvSpPr>
          <p:cNvPr id="106506" name="Rectangle 11"/>
          <p:cNvSpPr>
            <a:spLocks noChangeArrowheads="1"/>
          </p:cNvSpPr>
          <p:nvPr/>
        </p:nvSpPr>
        <p:spPr bwMode="auto">
          <a:xfrm>
            <a:off x="609600" y="909638"/>
            <a:ext cx="8229600" cy="461962"/>
          </a:xfrm>
          <a:prstGeom prst="rect">
            <a:avLst/>
          </a:prstGeom>
          <a:noFill/>
          <a:ln w="9525">
            <a:noFill/>
            <a:miter lim="800000"/>
            <a:headEnd/>
            <a:tailEnd/>
          </a:ln>
        </p:spPr>
        <p:txBody>
          <a:bodyPr>
            <a:spAutoFit/>
          </a:bodyPr>
          <a:lstStyle/>
          <a:p>
            <a:pPr eaLnBrk="1" hangingPunct="1"/>
            <a:r>
              <a:rPr lang="id-ID" altLang="en-US" sz="2400" b="1"/>
              <a:t>5.3.1 Peran, tanggungjawab dan wewenang organisasi</a:t>
            </a:r>
            <a:endParaRPr lang="id-ID" altLang="en-US" sz="2400"/>
          </a:p>
        </p:txBody>
      </p:sp>
      <p:sp>
        <p:nvSpPr>
          <p:cNvPr id="13" name="Pentagon 12">
            <a:extLst>
              <a:ext uri="{FF2B5EF4-FFF2-40B4-BE49-F238E27FC236}">
                <a16:creationId xmlns:a16="http://schemas.microsoft.com/office/drawing/2014/main" xmlns="" id="{D655C2CD-794D-4AB8-8E98-EB638D0B7A37}"/>
              </a:ext>
            </a:extLst>
          </p:cNvPr>
          <p:cNvSpPr/>
          <p:nvPr/>
        </p:nvSpPr>
        <p:spPr>
          <a:xfrm>
            <a:off x="2286000" y="4800600"/>
            <a:ext cx="5486400" cy="685800"/>
          </a:xfrm>
          <a:prstGeom prst="homePlate">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b="1" dirty="0">
                <a:solidFill>
                  <a:schemeClr val="tx1"/>
                </a:solidFill>
                <a:latin typeface="Arial" pitchFamily="34" charset="0"/>
                <a:cs typeface="Arial" pitchFamily="34" charset="0"/>
              </a:rPr>
              <a:t>Memastikan promosi untuk fokus pada pelanggan di seluruh organisasi</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304800" y="304800"/>
            <a:ext cx="8229600" cy="720725"/>
          </a:xfrm>
        </p:spPr>
        <p:txBody>
          <a:bodyPr/>
          <a:lstStyle/>
          <a:p>
            <a:r>
              <a:rPr lang="en-AU" altLang="en-US">
                <a:latin typeface="Arial" charset="0"/>
                <a:cs typeface="Arial" charset="0"/>
              </a:rPr>
              <a:t>5.2 Kebijakan</a:t>
            </a:r>
          </a:p>
        </p:txBody>
      </p:sp>
      <p:sp>
        <p:nvSpPr>
          <p:cNvPr id="109571" name="Slide Number Placeholder 3"/>
          <p:cNvSpPr>
            <a:spLocks noGrp="1"/>
          </p:cNvSpPr>
          <p:nvPr>
            <p:ph type="sldNum" sz="quarter" idx="10"/>
          </p:nvPr>
        </p:nvSpPr>
        <p:spPr bwMode="auto">
          <a:noFill/>
          <a:ln>
            <a:miter lim="800000"/>
            <a:headEnd/>
            <a:tailEnd/>
          </a:ln>
        </p:spPr>
        <p:txBody>
          <a:bodyPr/>
          <a:lstStyle/>
          <a:p>
            <a:fld id="{B4FB267E-8C87-475A-BB39-39700F495AB0}" type="slidenum">
              <a:rPr lang="id-ID" altLang="en-US"/>
              <a:pPr/>
              <a:t>25</a:t>
            </a:fld>
            <a:endParaRPr lang="id-ID" altLang="en-US"/>
          </a:p>
        </p:txBody>
      </p:sp>
      <p:graphicFrame>
        <p:nvGraphicFramePr>
          <p:cNvPr id="8" name="Table 7">
            <a:extLst>
              <a:ext uri="{FF2B5EF4-FFF2-40B4-BE49-F238E27FC236}">
                <a16:creationId xmlns:a16="http://schemas.microsoft.com/office/drawing/2014/main" xmlns="" id="{12C5A9EC-DEB6-493D-B338-4D102C166B6E}"/>
              </a:ext>
            </a:extLst>
          </p:cNvPr>
          <p:cNvGraphicFramePr>
            <a:graphicFrameLocks noGrp="1"/>
          </p:cNvGraphicFramePr>
          <p:nvPr/>
        </p:nvGraphicFramePr>
        <p:xfrm>
          <a:off x="228600" y="1447800"/>
          <a:ext cx="4419600" cy="4556126"/>
        </p:xfrm>
        <a:graphic>
          <a:graphicData uri="http://schemas.openxmlformats.org/drawingml/2006/table">
            <a:tbl>
              <a:tblPr firstRow="1" bandRow="1">
                <a:tableStyleId>{7E9639D4-E3E2-4D34-9284-5A2195B3D0D7}</a:tableStyleId>
              </a:tblPr>
              <a:tblGrid>
                <a:gridCol w="4419600">
                  <a:extLst>
                    <a:ext uri="{9D8B030D-6E8A-4147-A177-3AD203B41FA5}">
                      <a16:colId xmlns:a16="http://schemas.microsoft.com/office/drawing/2014/main" xmlns="" val="20000"/>
                    </a:ext>
                  </a:extLst>
                </a:gridCol>
              </a:tblGrid>
              <a:tr h="899005">
                <a:tc>
                  <a:txBody>
                    <a:bodyPr/>
                    <a:lstStyle/>
                    <a:p>
                      <a:r>
                        <a:rPr lang="en-AU" sz="1900" dirty="0">
                          <a:latin typeface="Arial" pitchFamily="34" charset="0"/>
                          <a:cs typeface="Arial" pitchFamily="34" charset="0"/>
                        </a:rPr>
                        <a:t>5.2.1</a:t>
                      </a:r>
                      <a:r>
                        <a:rPr lang="en-AU" sz="1900" baseline="0" dirty="0">
                          <a:latin typeface="Arial" pitchFamily="34" charset="0"/>
                          <a:cs typeface="Arial" pitchFamily="34" charset="0"/>
                        </a:rPr>
                        <a:t> </a:t>
                      </a:r>
                      <a:r>
                        <a:rPr lang="en-AU" sz="1900" baseline="0" dirty="0" err="1">
                          <a:latin typeface="Arial" pitchFamily="34" charset="0"/>
                          <a:cs typeface="Arial" pitchFamily="34" charset="0"/>
                        </a:rPr>
                        <a:t>Pengembangan</a:t>
                      </a:r>
                      <a:r>
                        <a:rPr lang="en-AU" sz="1900" baseline="0" dirty="0">
                          <a:latin typeface="Arial" pitchFamily="34" charset="0"/>
                          <a:cs typeface="Arial" pitchFamily="34" charset="0"/>
                        </a:rPr>
                        <a:t> </a:t>
                      </a:r>
                      <a:r>
                        <a:rPr lang="en-AU" sz="1900" baseline="0" dirty="0" err="1">
                          <a:latin typeface="Arial" pitchFamily="34" charset="0"/>
                          <a:cs typeface="Arial" pitchFamily="34" charset="0"/>
                        </a:rPr>
                        <a:t>Kebijakan</a:t>
                      </a:r>
                      <a:r>
                        <a:rPr lang="en-AU" sz="1900" baseline="0" dirty="0">
                          <a:latin typeface="Arial" pitchFamily="34" charset="0"/>
                          <a:cs typeface="Arial" pitchFamily="34" charset="0"/>
                        </a:rPr>
                        <a:t> </a:t>
                      </a:r>
                      <a:r>
                        <a:rPr lang="en-AU" sz="1900" baseline="0" dirty="0" err="1">
                          <a:latin typeface="Arial" pitchFamily="34" charset="0"/>
                          <a:cs typeface="Arial" pitchFamily="34" charset="0"/>
                        </a:rPr>
                        <a:t>Mutu</a:t>
                      </a:r>
                      <a:endParaRPr lang="en-AU" sz="1900" dirty="0">
                        <a:latin typeface="Arial" pitchFamily="34" charset="0"/>
                        <a:cs typeface="Arial" pitchFamily="34" charset="0"/>
                      </a:endParaRPr>
                    </a:p>
                  </a:txBody>
                  <a:tcPr marT="45713" marB="45713" anchor="ctr">
                    <a:solidFill>
                      <a:schemeClr val="accent1"/>
                    </a:solidFill>
                  </a:tcPr>
                </a:tc>
                <a:extLst>
                  <a:ext uri="{0D108BD9-81ED-4DB2-BD59-A6C34878D82A}">
                    <a16:rowId xmlns:a16="http://schemas.microsoft.com/office/drawing/2014/main" xmlns="" val="10000"/>
                  </a:ext>
                </a:extLst>
              </a:tr>
              <a:tr h="960106">
                <a:tc>
                  <a:txBody>
                    <a:bodyPr/>
                    <a:lstStyle/>
                    <a:p>
                      <a:r>
                        <a:rPr lang="en-AU" sz="1900" dirty="0" err="1">
                          <a:latin typeface="Arial" pitchFamily="34" charset="0"/>
                          <a:cs typeface="Arial" pitchFamily="34" charset="0"/>
                        </a:rPr>
                        <a:t>Apakah</a:t>
                      </a:r>
                      <a:r>
                        <a:rPr lang="en-AU" sz="1900" dirty="0">
                          <a:latin typeface="Arial" pitchFamily="34" charset="0"/>
                          <a:cs typeface="Arial" pitchFamily="34" charset="0"/>
                        </a:rPr>
                        <a:t> </a:t>
                      </a:r>
                      <a:r>
                        <a:rPr lang="en-AU" sz="1900" dirty="0" err="1">
                          <a:latin typeface="Arial" pitchFamily="34" charset="0"/>
                          <a:cs typeface="Arial" pitchFamily="34" charset="0"/>
                        </a:rPr>
                        <a:t>sesuai</a:t>
                      </a:r>
                      <a:r>
                        <a:rPr lang="en-AU" sz="1900" dirty="0">
                          <a:latin typeface="Arial" pitchFamily="34" charset="0"/>
                          <a:cs typeface="Arial" pitchFamily="34" charset="0"/>
                        </a:rPr>
                        <a:t> </a:t>
                      </a:r>
                      <a:r>
                        <a:rPr lang="en-AU" sz="1900" dirty="0" err="1">
                          <a:latin typeface="Arial" pitchFamily="34" charset="0"/>
                          <a:cs typeface="Arial" pitchFamily="34" charset="0"/>
                        </a:rPr>
                        <a:t>dengan</a:t>
                      </a:r>
                      <a:r>
                        <a:rPr lang="en-AU" sz="1900" dirty="0">
                          <a:latin typeface="Arial" pitchFamily="34" charset="0"/>
                          <a:cs typeface="Arial" pitchFamily="34" charset="0"/>
                        </a:rPr>
                        <a:t> </a:t>
                      </a:r>
                      <a:r>
                        <a:rPr lang="en-AU" sz="1900" dirty="0" err="1">
                          <a:latin typeface="Arial" pitchFamily="34" charset="0"/>
                          <a:cs typeface="Arial" pitchFamily="34" charset="0"/>
                        </a:rPr>
                        <a:t>tujuan</a:t>
                      </a:r>
                      <a:r>
                        <a:rPr lang="en-AU" sz="1900" dirty="0">
                          <a:latin typeface="Arial" pitchFamily="34" charset="0"/>
                          <a:cs typeface="Arial" pitchFamily="34" charset="0"/>
                        </a:rPr>
                        <a:t> </a:t>
                      </a:r>
                      <a:r>
                        <a:rPr lang="en-AU" sz="1900" dirty="0" err="1">
                          <a:latin typeface="Arial" pitchFamily="34" charset="0"/>
                          <a:cs typeface="Arial" pitchFamily="34" charset="0"/>
                        </a:rPr>
                        <a:t>dan</a:t>
                      </a:r>
                      <a:r>
                        <a:rPr lang="en-AU" sz="1900" dirty="0">
                          <a:latin typeface="Arial" pitchFamily="34" charset="0"/>
                          <a:cs typeface="Arial" pitchFamily="34" charset="0"/>
                        </a:rPr>
                        <a:t> </a:t>
                      </a:r>
                      <a:r>
                        <a:rPr lang="en-AU" sz="1900" dirty="0" err="1">
                          <a:latin typeface="Arial" pitchFamily="34" charset="0"/>
                          <a:cs typeface="Arial" pitchFamily="34" charset="0"/>
                        </a:rPr>
                        <a:t>konteks</a:t>
                      </a:r>
                      <a:r>
                        <a:rPr lang="en-AU" sz="1900" dirty="0">
                          <a:latin typeface="Arial" pitchFamily="34" charset="0"/>
                          <a:cs typeface="Arial" pitchFamily="34" charset="0"/>
                        </a:rPr>
                        <a:t> </a:t>
                      </a:r>
                      <a:r>
                        <a:rPr lang="en-AU" sz="1900" dirty="0" err="1">
                          <a:latin typeface="Arial" pitchFamily="34" charset="0"/>
                          <a:cs typeface="Arial" pitchFamily="34" charset="0"/>
                        </a:rPr>
                        <a:t>organisasi</a:t>
                      </a:r>
                      <a:r>
                        <a:rPr lang="en-AU" sz="1900" dirty="0">
                          <a:latin typeface="Arial" pitchFamily="34" charset="0"/>
                          <a:cs typeface="Arial" pitchFamily="34" charset="0"/>
                        </a:rPr>
                        <a:t> </a:t>
                      </a:r>
                      <a:r>
                        <a:rPr lang="en-AU" sz="1900" dirty="0" err="1">
                          <a:latin typeface="Arial" pitchFamily="34" charset="0"/>
                          <a:cs typeface="Arial" pitchFamily="34" charset="0"/>
                        </a:rPr>
                        <a:t>dan</a:t>
                      </a:r>
                      <a:r>
                        <a:rPr lang="en-AU" sz="1900" dirty="0">
                          <a:latin typeface="Arial" pitchFamily="34" charset="0"/>
                          <a:cs typeface="Arial" pitchFamily="34" charset="0"/>
                        </a:rPr>
                        <a:t> </a:t>
                      </a:r>
                      <a:r>
                        <a:rPr lang="en-AU" sz="1900" dirty="0" err="1">
                          <a:latin typeface="Arial" pitchFamily="34" charset="0"/>
                          <a:cs typeface="Arial" pitchFamily="34" charset="0"/>
                        </a:rPr>
                        <a:t>mendukung</a:t>
                      </a:r>
                      <a:r>
                        <a:rPr lang="en-AU" sz="1900" dirty="0">
                          <a:latin typeface="Arial" pitchFamily="34" charset="0"/>
                          <a:cs typeface="Arial" pitchFamily="34" charset="0"/>
                        </a:rPr>
                        <a:t> </a:t>
                      </a:r>
                      <a:r>
                        <a:rPr lang="en-AU" sz="1900" dirty="0" err="1">
                          <a:latin typeface="Arial" pitchFamily="34" charset="0"/>
                          <a:cs typeface="Arial" pitchFamily="34" charset="0"/>
                        </a:rPr>
                        <a:t>arah</a:t>
                      </a:r>
                      <a:r>
                        <a:rPr lang="en-AU" sz="1900" dirty="0">
                          <a:latin typeface="Arial" pitchFamily="34" charset="0"/>
                          <a:cs typeface="Arial" pitchFamily="34" charset="0"/>
                        </a:rPr>
                        <a:t> </a:t>
                      </a:r>
                      <a:r>
                        <a:rPr lang="en-AU" sz="1900" dirty="0" err="1">
                          <a:latin typeface="Arial" pitchFamily="34" charset="0"/>
                          <a:cs typeface="Arial" pitchFamily="34" charset="0"/>
                        </a:rPr>
                        <a:t>strategis</a:t>
                      </a:r>
                      <a:endParaRPr lang="en-AU" sz="1900" dirty="0">
                        <a:solidFill>
                          <a:schemeClr val="tx1"/>
                        </a:solidFill>
                        <a:latin typeface="Arial" pitchFamily="34" charset="0"/>
                        <a:cs typeface="Arial" pitchFamily="34" charset="0"/>
                      </a:endParaRPr>
                    </a:p>
                  </a:txBody>
                  <a:tcPr marT="45713" marB="45713" anchor="ctr"/>
                </a:tc>
                <a:extLst>
                  <a:ext uri="{0D108BD9-81ED-4DB2-BD59-A6C34878D82A}">
                    <a16:rowId xmlns:a16="http://schemas.microsoft.com/office/drawing/2014/main" xmlns="" val="10001"/>
                  </a:ext>
                </a:extLst>
              </a:tr>
              <a:tr h="899005">
                <a:tc>
                  <a:txBody>
                    <a:bodyPr/>
                    <a:lstStyle/>
                    <a:p>
                      <a:r>
                        <a:rPr lang="en-AU" sz="1900" dirty="0" err="1">
                          <a:latin typeface="Arial" pitchFamily="34" charset="0"/>
                          <a:cs typeface="Arial" pitchFamily="34" charset="0"/>
                        </a:rPr>
                        <a:t>Menyediakan</a:t>
                      </a:r>
                      <a:r>
                        <a:rPr lang="en-AU" sz="1900" baseline="0" dirty="0">
                          <a:latin typeface="Arial" pitchFamily="34" charset="0"/>
                          <a:cs typeface="Arial" pitchFamily="34" charset="0"/>
                        </a:rPr>
                        <a:t> </a:t>
                      </a:r>
                      <a:r>
                        <a:rPr lang="en-AU" sz="1900" baseline="0" dirty="0" err="1">
                          <a:latin typeface="Arial" pitchFamily="34" charset="0"/>
                          <a:cs typeface="Arial" pitchFamily="34" charset="0"/>
                        </a:rPr>
                        <a:t>kerangka</a:t>
                      </a:r>
                      <a:r>
                        <a:rPr lang="en-AU" sz="1900" baseline="0" dirty="0">
                          <a:latin typeface="Arial" pitchFamily="34" charset="0"/>
                          <a:cs typeface="Arial" pitchFamily="34" charset="0"/>
                        </a:rPr>
                        <a:t> </a:t>
                      </a:r>
                      <a:r>
                        <a:rPr lang="en-AU" sz="1900" baseline="0" dirty="0" err="1">
                          <a:latin typeface="Arial" pitchFamily="34" charset="0"/>
                          <a:cs typeface="Arial" pitchFamily="34" charset="0"/>
                        </a:rPr>
                        <a:t>kerja</a:t>
                      </a:r>
                      <a:r>
                        <a:rPr lang="en-AU" sz="1900" baseline="0" dirty="0">
                          <a:latin typeface="Arial" pitchFamily="34" charset="0"/>
                          <a:cs typeface="Arial" pitchFamily="34" charset="0"/>
                        </a:rPr>
                        <a:t> </a:t>
                      </a:r>
                      <a:r>
                        <a:rPr lang="en-AU" sz="1900" baseline="0" dirty="0" err="1">
                          <a:latin typeface="Arial" pitchFamily="34" charset="0"/>
                          <a:cs typeface="Arial" pitchFamily="34" charset="0"/>
                        </a:rPr>
                        <a:t>untuk</a:t>
                      </a:r>
                      <a:r>
                        <a:rPr lang="en-AU" sz="1900" baseline="0" dirty="0">
                          <a:latin typeface="Arial" pitchFamily="34" charset="0"/>
                          <a:cs typeface="Arial" pitchFamily="34" charset="0"/>
                        </a:rPr>
                        <a:t> </a:t>
                      </a:r>
                      <a:r>
                        <a:rPr lang="en-AU" sz="1900" baseline="0" dirty="0" err="1">
                          <a:latin typeface="Arial" pitchFamily="34" charset="0"/>
                          <a:cs typeface="Arial" pitchFamily="34" charset="0"/>
                        </a:rPr>
                        <a:t>menetapkan</a:t>
                      </a:r>
                      <a:r>
                        <a:rPr lang="en-AU" sz="1900" baseline="0" dirty="0">
                          <a:latin typeface="Arial" pitchFamily="34" charset="0"/>
                          <a:cs typeface="Arial" pitchFamily="34" charset="0"/>
                        </a:rPr>
                        <a:t> </a:t>
                      </a:r>
                      <a:r>
                        <a:rPr lang="en-AU" sz="1900" baseline="0" dirty="0" err="1">
                          <a:latin typeface="Arial" pitchFamily="34" charset="0"/>
                          <a:cs typeface="Arial" pitchFamily="34" charset="0"/>
                        </a:rPr>
                        <a:t>tujuan</a:t>
                      </a:r>
                      <a:r>
                        <a:rPr lang="en-AU" sz="1900" baseline="0" dirty="0">
                          <a:latin typeface="Arial" pitchFamily="34" charset="0"/>
                          <a:cs typeface="Arial" pitchFamily="34" charset="0"/>
                        </a:rPr>
                        <a:t> </a:t>
                      </a:r>
                      <a:endParaRPr lang="en-AU" sz="1900" dirty="0">
                        <a:solidFill>
                          <a:schemeClr val="tx1"/>
                        </a:solidFill>
                        <a:latin typeface="Arial" pitchFamily="34" charset="0"/>
                        <a:cs typeface="Arial" pitchFamily="34" charset="0"/>
                      </a:endParaRPr>
                    </a:p>
                  </a:txBody>
                  <a:tcPr marT="45713" marB="45713" anchor="ctr"/>
                </a:tc>
                <a:extLst>
                  <a:ext uri="{0D108BD9-81ED-4DB2-BD59-A6C34878D82A}">
                    <a16:rowId xmlns:a16="http://schemas.microsoft.com/office/drawing/2014/main" xmlns="" val="10002"/>
                  </a:ext>
                </a:extLst>
              </a:tr>
              <a:tr h="899005">
                <a:tc>
                  <a:txBody>
                    <a:bodyPr/>
                    <a:lstStyle/>
                    <a:p>
                      <a:r>
                        <a:rPr lang="en-AU" sz="1900" dirty="0" err="1">
                          <a:latin typeface="Arial" pitchFamily="34" charset="0"/>
                          <a:cs typeface="Arial" pitchFamily="34" charset="0"/>
                        </a:rPr>
                        <a:t>Termasuk</a:t>
                      </a:r>
                      <a:r>
                        <a:rPr lang="en-AU" sz="1900" dirty="0">
                          <a:latin typeface="Arial" pitchFamily="34" charset="0"/>
                          <a:cs typeface="Arial" pitchFamily="34" charset="0"/>
                        </a:rPr>
                        <a:t> </a:t>
                      </a:r>
                      <a:r>
                        <a:rPr lang="en-AU" sz="1900" dirty="0" err="1">
                          <a:latin typeface="Arial" pitchFamily="34" charset="0"/>
                          <a:cs typeface="Arial" pitchFamily="34" charset="0"/>
                        </a:rPr>
                        <a:t>komitmen</a:t>
                      </a:r>
                      <a:r>
                        <a:rPr lang="en-AU" sz="1900" dirty="0">
                          <a:latin typeface="Arial" pitchFamily="34" charset="0"/>
                          <a:cs typeface="Arial" pitchFamily="34" charset="0"/>
                        </a:rPr>
                        <a:t> </a:t>
                      </a:r>
                      <a:r>
                        <a:rPr lang="en-AU" sz="1900" dirty="0" err="1">
                          <a:latin typeface="Arial" pitchFamily="34" charset="0"/>
                          <a:cs typeface="Arial" pitchFamily="34" charset="0"/>
                        </a:rPr>
                        <a:t>untuk</a:t>
                      </a:r>
                      <a:r>
                        <a:rPr lang="en-AU" sz="1900" dirty="0">
                          <a:latin typeface="Arial" pitchFamily="34" charset="0"/>
                          <a:cs typeface="Arial" pitchFamily="34" charset="0"/>
                        </a:rPr>
                        <a:t> </a:t>
                      </a:r>
                      <a:r>
                        <a:rPr lang="en-AU" sz="1900" dirty="0" err="1">
                          <a:latin typeface="Arial" pitchFamily="34" charset="0"/>
                          <a:cs typeface="Arial" pitchFamily="34" charset="0"/>
                        </a:rPr>
                        <a:t>memenuhi</a:t>
                      </a:r>
                      <a:r>
                        <a:rPr lang="en-AU" sz="1900" dirty="0">
                          <a:latin typeface="Arial" pitchFamily="34" charset="0"/>
                          <a:cs typeface="Arial" pitchFamily="34" charset="0"/>
                        </a:rPr>
                        <a:t> </a:t>
                      </a:r>
                      <a:r>
                        <a:rPr lang="en-AU" sz="1900" dirty="0" err="1">
                          <a:latin typeface="Arial" pitchFamily="34" charset="0"/>
                          <a:cs typeface="Arial" pitchFamily="34" charset="0"/>
                        </a:rPr>
                        <a:t>persyaratan</a:t>
                      </a:r>
                      <a:r>
                        <a:rPr lang="en-AU" sz="1900" dirty="0">
                          <a:latin typeface="Arial" pitchFamily="34" charset="0"/>
                          <a:cs typeface="Arial" pitchFamily="34" charset="0"/>
                        </a:rPr>
                        <a:t> yang </a:t>
                      </a:r>
                      <a:r>
                        <a:rPr lang="en-AU" sz="1900" dirty="0" err="1">
                          <a:latin typeface="Arial" pitchFamily="34" charset="0"/>
                          <a:cs typeface="Arial" pitchFamily="34" charset="0"/>
                        </a:rPr>
                        <a:t>berlaku</a:t>
                      </a:r>
                      <a:endParaRPr lang="en-AU" sz="1900" dirty="0">
                        <a:solidFill>
                          <a:schemeClr val="tx1"/>
                        </a:solidFill>
                        <a:latin typeface="Arial" pitchFamily="34" charset="0"/>
                        <a:cs typeface="Arial" pitchFamily="34" charset="0"/>
                      </a:endParaRPr>
                    </a:p>
                  </a:txBody>
                  <a:tcPr marT="45713" marB="45713" anchor="ctr"/>
                </a:tc>
                <a:extLst>
                  <a:ext uri="{0D108BD9-81ED-4DB2-BD59-A6C34878D82A}">
                    <a16:rowId xmlns:a16="http://schemas.microsoft.com/office/drawing/2014/main" xmlns="" val="10003"/>
                  </a:ext>
                </a:extLst>
              </a:tr>
              <a:tr h="899005">
                <a:tc>
                  <a:txBody>
                    <a:bodyPr/>
                    <a:lstStyle/>
                    <a:p>
                      <a:r>
                        <a:rPr lang="en-AU" sz="1900" dirty="0" err="1">
                          <a:latin typeface="Arial" pitchFamily="34" charset="0"/>
                          <a:cs typeface="Arial" pitchFamily="34" charset="0"/>
                        </a:rPr>
                        <a:t>Termasuk</a:t>
                      </a:r>
                      <a:r>
                        <a:rPr lang="en-AU" sz="1900" dirty="0">
                          <a:latin typeface="Arial" pitchFamily="34" charset="0"/>
                          <a:cs typeface="Arial" pitchFamily="34" charset="0"/>
                        </a:rPr>
                        <a:t> </a:t>
                      </a:r>
                      <a:r>
                        <a:rPr lang="en-AU" sz="1900" dirty="0" err="1">
                          <a:latin typeface="Arial" pitchFamily="34" charset="0"/>
                          <a:cs typeface="Arial" pitchFamily="34" charset="0"/>
                        </a:rPr>
                        <a:t>komitmen</a:t>
                      </a:r>
                      <a:r>
                        <a:rPr lang="en-AU" sz="1900" dirty="0">
                          <a:latin typeface="Arial" pitchFamily="34" charset="0"/>
                          <a:cs typeface="Arial" pitchFamily="34" charset="0"/>
                        </a:rPr>
                        <a:t> </a:t>
                      </a:r>
                      <a:r>
                        <a:rPr lang="en-AU" sz="1900" dirty="0" err="1">
                          <a:latin typeface="Arial" pitchFamily="34" charset="0"/>
                          <a:cs typeface="Arial" pitchFamily="34" charset="0"/>
                        </a:rPr>
                        <a:t>untuk</a:t>
                      </a:r>
                      <a:r>
                        <a:rPr lang="en-AU" sz="1900" dirty="0">
                          <a:latin typeface="Arial" pitchFamily="34" charset="0"/>
                          <a:cs typeface="Arial" pitchFamily="34" charset="0"/>
                        </a:rPr>
                        <a:t> </a:t>
                      </a:r>
                      <a:r>
                        <a:rPr lang="en-AU" sz="1900" dirty="0" err="1">
                          <a:latin typeface="Arial" pitchFamily="34" charset="0"/>
                          <a:cs typeface="Arial" pitchFamily="34" charset="0"/>
                        </a:rPr>
                        <a:t>perbaikan</a:t>
                      </a:r>
                      <a:r>
                        <a:rPr lang="en-AU" sz="1900" dirty="0">
                          <a:latin typeface="Arial" pitchFamily="34" charset="0"/>
                          <a:cs typeface="Arial" pitchFamily="34" charset="0"/>
                        </a:rPr>
                        <a:t> </a:t>
                      </a:r>
                      <a:r>
                        <a:rPr lang="en-AU" sz="1900" dirty="0" err="1">
                          <a:latin typeface="Arial" pitchFamily="34" charset="0"/>
                          <a:cs typeface="Arial" pitchFamily="34" charset="0"/>
                        </a:rPr>
                        <a:t>berkesinambungan</a:t>
                      </a:r>
                      <a:r>
                        <a:rPr lang="en-AU" sz="1900" dirty="0">
                          <a:latin typeface="Arial" pitchFamily="34" charset="0"/>
                          <a:cs typeface="Arial" pitchFamily="34" charset="0"/>
                        </a:rPr>
                        <a:t> </a:t>
                      </a:r>
                      <a:r>
                        <a:rPr lang="en-AU" sz="1900" dirty="0" err="1">
                          <a:latin typeface="Arial" pitchFamily="34" charset="0"/>
                          <a:cs typeface="Arial" pitchFamily="34" charset="0"/>
                        </a:rPr>
                        <a:t>dari</a:t>
                      </a:r>
                      <a:r>
                        <a:rPr lang="en-AU" sz="1900" baseline="0" dirty="0">
                          <a:latin typeface="Arial" pitchFamily="34" charset="0"/>
                          <a:cs typeface="Arial" pitchFamily="34" charset="0"/>
                        </a:rPr>
                        <a:t> SMM</a:t>
                      </a:r>
                      <a:endParaRPr lang="en-AU" sz="1900" dirty="0">
                        <a:solidFill>
                          <a:schemeClr val="tx1"/>
                        </a:solidFill>
                        <a:latin typeface="Arial" pitchFamily="34" charset="0"/>
                        <a:cs typeface="Arial" pitchFamily="34" charset="0"/>
                      </a:endParaRPr>
                    </a:p>
                  </a:txBody>
                  <a:tcPr marT="45713" marB="45713" anchor="ctr"/>
                </a:tc>
                <a:extLst>
                  <a:ext uri="{0D108BD9-81ED-4DB2-BD59-A6C34878D82A}">
                    <a16:rowId xmlns:a16="http://schemas.microsoft.com/office/drawing/2014/main" xmlns="" val="10004"/>
                  </a:ext>
                </a:extLst>
              </a:tr>
            </a:tbl>
          </a:graphicData>
        </a:graphic>
      </p:graphicFrame>
      <p:graphicFrame>
        <p:nvGraphicFramePr>
          <p:cNvPr id="10" name="Content Placeholder 9">
            <a:extLst>
              <a:ext uri="{FF2B5EF4-FFF2-40B4-BE49-F238E27FC236}">
                <a16:creationId xmlns:a16="http://schemas.microsoft.com/office/drawing/2014/main" xmlns="" id="{DD9C4C2C-5210-472F-A2B7-AD0E5B02FC9A}"/>
              </a:ext>
            </a:extLst>
          </p:cNvPr>
          <p:cNvGraphicFramePr>
            <a:graphicFrameLocks noGrp="1"/>
          </p:cNvGraphicFramePr>
          <p:nvPr>
            <p:ph idx="1"/>
          </p:nvPr>
        </p:nvGraphicFramePr>
        <p:xfrm>
          <a:off x="4800600" y="1447800"/>
          <a:ext cx="4114800" cy="3616324"/>
        </p:xfrm>
        <a:graphic>
          <a:graphicData uri="http://schemas.openxmlformats.org/drawingml/2006/table">
            <a:tbl>
              <a:tblPr firstRow="1" bandRow="1">
                <a:tableStyleId>{7E9639D4-E3E2-4D34-9284-5A2195B3D0D7}</a:tableStyleId>
              </a:tblPr>
              <a:tblGrid>
                <a:gridCol w="4114800">
                  <a:extLst>
                    <a:ext uri="{9D8B030D-6E8A-4147-A177-3AD203B41FA5}">
                      <a16:colId xmlns:a16="http://schemas.microsoft.com/office/drawing/2014/main" xmlns="" val="20000"/>
                    </a:ext>
                  </a:extLst>
                </a:gridCol>
              </a:tblGrid>
              <a:tr h="909451">
                <a:tc>
                  <a:txBody>
                    <a:bodyPr/>
                    <a:lstStyle/>
                    <a:p>
                      <a:r>
                        <a:rPr lang="en-AU" sz="1900" dirty="0">
                          <a:latin typeface="Arial" pitchFamily="34" charset="0"/>
                          <a:cs typeface="Arial" pitchFamily="34" charset="0"/>
                        </a:rPr>
                        <a:t>5.2.2 </a:t>
                      </a:r>
                      <a:r>
                        <a:rPr lang="en-AU" sz="1900" dirty="0" err="1">
                          <a:latin typeface="Arial" pitchFamily="34" charset="0"/>
                          <a:cs typeface="Arial" pitchFamily="34" charset="0"/>
                        </a:rPr>
                        <a:t>Komunikasi</a:t>
                      </a:r>
                      <a:r>
                        <a:rPr lang="en-AU" sz="1900" dirty="0">
                          <a:latin typeface="Arial" pitchFamily="34" charset="0"/>
                          <a:cs typeface="Arial" pitchFamily="34" charset="0"/>
                        </a:rPr>
                        <a:t> </a:t>
                      </a:r>
                      <a:r>
                        <a:rPr lang="en-AU" sz="1900" dirty="0" err="1">
                          <a:latin typeface="Arial" pitchFamily="34" charset="0"/>
                          <a:cs typeface="Arial" pitchFamily="34" charset="0"/>
                        </a:rPr>
                        <a:t>Kebijakan</a:t>
                      </a:r>
                      <a:r>
                        <a:rPr lang="en-AU" sz="1900" dirty="0">
                          <a:latin typeface="Arial" pitchFamily="34" charset="0"/>
                          <a:cs typeface="Arial" pitchFamily="34" charset="0"/>
                        </a:rPr>
                        <a:t> </a:t>
                      </a:r>
                      <a:r>
                        <a:rPr lang="en-AU" sz="1900" dirty="0" err="1">
                          <a:latin typeface="Arial" pitchFamily="34" charset="0"/>
                          <a:cs typeface="Arial" pitchFamily="34" charset="0"/>
                        </a:rPr>
                        <a:t>Mutu</a:t>
                      </a:r>
                      <a:endParaRPr lang="en-AU" sz="1900" dirty="0">
                        <a:latin typeface="Arial" pitchFamily="34" charset="0"/>
                        <a:cs typeface="Arial" pitchFamily="34" charset="0"/>
                      </a:endParaRPr>
                    </a:p>
                  </a:txBody>
                  <a:tcPr marT="45712" marB="45712" anchor="ctr">
                    <a:solidFill>
                      <a:schemeClr val="accent4"/>
                    </a:solidFill>
                  </a:tcPr>
                </a:tc>
                <a:extLst>
                  <a:ext uri="{0D108BD9-81ED-4DB2-BD59-A6C34878D82A}">
                    <a16:rowId xmlns:a16="http://schemas.microsoft.com/office/drawing/2014/main" xmlns="" val="10000"/>
                  </a:ext>
                </a:extLst>
              </a:tr>
              <a:tr h="902291">
                <a:tc>
                  <a:txBody>
                    <a:bodyPr/>
                    <a:lstStyle/>
                    <a:p>
                      <a:r>
                        <a:rPr lang="en-AU" sz="1900" dirty="0" err="1">
                          <a:latin typeface="Arial" pitchFamily="34" charset="0"/>
                          <a:cs typeface="Arial" pitchFamily="34" charset="0"/>
                        </a:rPr>
                        <a:t>Tersedia</a:t>
                      </a:r>
                      <a:r>
                        <a:rPr lang="en-AU" sz="1900" dirty="0">
                          <a:latin typeface="Arial" pitchFamily="34" charset="0"/>
                          <a:cs typeface="Arial" pitchFamily="34" charset="0"/>
                        </a:rPr>
                        <a:t> </a:t>
                      </a:r>
                      <a:r>
                        <a:rPr lang="en-AU" sz="1900" dirty="0" err="1">
                          <a:latin typeface="Arial" pitchFamily="34" charset="0"/>
                          <a:cs typeface="Arial" pitchFamily="34" charset="0"/>
                        </a:rPr>
                        <a:t>dan</a:t>
                      </a:r>
                      <a:r>
                        <a:rPr lang="en-AU" sz="1900" dirty="0">
                          <a:latin typeface="Arial" pitchFamily="34" charset="0"/>
                          <a:cs typeface="Arial" pitchFamily="34" charset="0"/>
                        </a:rPr>
                        <a:t> </a:t>
                      </a:r>
                      <a:r>
                        <a:rPr lang="en-AU" sz="1900" dirty="0" err="1">
                          <a:latin typeface="Arial" pitchFamily="34" charset="0"/>
                          <a:cs typeface="Arial" pitchFamily="34" charset="0"/>
                        </a:rPr>
                        <a:t>dipelihara</a:t>
                      </a:r>
                      <a:r>
                        <a:rPr lang="en-AU" sz="1900" dirty="0">
                          <a:latin typeface="Arial" pitchFamily="34" charset="0"/>
                          <a:cs typeface="Arial" pitchFamily="34" charset="0"/>
                        </a:rPr>
                        <a:t> </a:t>
                      </a:r>
                      <a:r>
                        <a:rPr lang="en-AU" sz="1900" dirty="0" err="1">
                          <a:latin typeface="Arial" pitchFamily="34" charset="0"/>
                          <a:cs typeface="Arial" pitchFamily="34" charset="0"/>
                        </a:rPr>
                        <a:t>sebagai</a:t>
                      </a:r>
                      <a:r>
                        <a:rPr lang="en-AU" sz="1900" dirty="0">
                          <a:latin typeface="Arial" pitchFamily="34" charset="0"/>
                          <a:cs typeface="Arial" pitchFamily="34" charset="0"/>
                        </a:rPr>
                        <a:t> </a:t>
                      </a:r>
                      <a:r>
                        <a:rPr lang="en-AU" sz="1900" dirty="0" err="1">
                          <a:latin typeface="Arial" pitchFamily="34" charset="0"/>
                          <a:cs typeface="Arial" pitchFamily="34" charset="0"/>
                        </a:rPr>
                        <a:t>informasi</a:t>
                      </a:r>
                      <a:r>
                        <a:rPr lang="en-AU" sz="1900" dirty="0">
                          <a:latin typeface="Arial" pitchFamily="34" charset="0"/>
                          <a:cs typeface="Arial" pitchFamily="34" charset="0"/>
                        </a:rPr>
                        <a:t> yang </a:t>
                      </a:r>
                      <a:r>
                        <a:rPr lang="en-AU" sz="1900" dirty="0" err="1">
                          <a:latin typeface="Arial" pitchFamily="34" charset="0"/>
                          <a:cs typeface="Arial" pitchFamily="34" charset="0"/>
                        </a:rPr>
                        <a:t>didokumentasikan</a:t>
                      </a:r>
                      <a:endParaRPr lang="en-AU" sz="1900" dirty="0">
                        <a:latin typeface="Arial" pitchFamily="34" charset="0"/>
                        <a:cs typeface="Arial" pitchFamily="34" charset="0"/>
                      </a:endParaRPr>
                    </a:p>
                  </a:txBody>
                  <a:tcPr marT="45712" marB="45712" anchor="ctr"/>
                </a:tc>
                <a:extLst>
                  <a:ext uri="{0D108BD9-81ED-4DB2-BD59-A6C34878D82A}">
                    <a16:rowId xmlns:a16="http://schemas.microsoft.com/office/drawing/2014/main" xmlns="" val="10001"/>
                  </a:ext>
                </a:extLst>
              </a:tr>
              <a:tr h="902291">
                <a:tc>
                  <a:txBody>
                    <a:bodyPr/>
                    <a:lstStyle/>
                    <a:p>
                      <a:r>
                        <a:rPr lang="en-AU" sz="1900" dirty="0" err="1">
                          <a:latin typeface="Arial" pitchFamily="34" charset="0"/>
                          <a:cs typeface="Arial" pitchFamily="34" charset="0"/>
                        </a:rPr>
                        <a:t>Dikomunikasikan</a:t>
                      </a:r>
                      <a:r>
                        <a:rPr lang="en-AU" sz="1900" dirty="0">
                          <a:latin typeface="Arial" pitchFamily="34" charset="0"/>
                          <a:cs typeface="Arial" pitchFamily="34" charset="0"/>
                        </a:rPr>
                        <a:t>, </a:t>
                      </a:r>
                      <a:r>
                        <a:rPr lang="en-AU" sz="1900" dirty="0" err="1">
                          <a:latin typeface="Arial" pitchFamily="34" charset="0"/>
                          <a:cs typeface="Arial" pitchFamily="34" charset="0"/>
                        </a:rPr>
                        <a:t>dipahami</a:t>
                      </a:r>
                      <a:r>
                        <a:rPr lang="en-AU" sz="1900" dirty="0">
                          <a:latin typeface="Arial" pitchFamily="34" charset="0"/>
                          <a:cs typeface="Arial" pitchFamily="34" charset="0"/>
                        </a:rPr>
                        <a:t>, </a:t>
                      </a:r>
                      <a:r>
                        <a:rPr lang="en-AU" sz="1900" dirty="0" err="1">
                          <a:latin typeface="Arial" pitchFamily="34" charset="0"/>
                          <a:cs typeface="Arial" pitchFamily="34" charset="0"/>
                        </a:rPr>
                        <a:t>dan</a:t>
                      </a:r>
                      <a:r>
                        <a:rPr lang="en-AU" sz="1900" dirty="0">
                          <a:latin typeface="Arial" pitchFamily="34" charset="0"/>
                          <a:cs typeface="Arial" pitchFamily="34" charset="0"/>
                        </a:rPr>
                        <a:t> </a:t>
                      </a:r>
                      <a:r>
                        <a:rPr lang="en-AU" sz="1900" dirty="0" err="1">
                          <a:latin typeface="Arial" pitchFamily="34" charset="0"/>
                          <a:cs typeface="Arial" pitchFamily="34" charset="0"/>
                        </a:rPr>
                        <a:t>diaplikasikan</a:t>
                      </a:r>
                      <a:r>
                        <a:rPr lang="en-AU" sz="1900" dirty="0">
                          <a:latin typeface="Arial" pitchFamily="34" charset="0"/>
                          <a:cs typeface="Arial" pitchFamily="34" charset="0"/>
                        </a:rPr>
                        <a:t> </a:t>
                      </a:r>
                      <a:r>
                        <a:rPr lang="en-AU" sz="1900" dirty="0" err="1">
                          <a:latin typeface="Arial" pitchFamily="34" charset="0"/>
                          <a:cs typeface="Arial" pitchFamily="34" charset="0"/>
                        </a:rPr>
                        <a:t>dalam</a:t>
                      </a:r>
                      <a:r>
                        <a:rPr lang="en-AU" sz="1900" dirty="0">
                          <a:latin typeface="Arial" pitchFamily="34" charset="0"/>
                          <a:cs typeface="Arial" pitchFamily="34" charset="0"/>
                        </a:rPr>
                        <a:t> </a:t>
                      </a:r>
                      <a:r>
                        <a:rPr lang="en-AU" sz="1900" dirty="0" err="1">
                          <a:latin typeface="Arial" pitchFamily="34" charset="0"/>
                          <a:cs typeface="Arial" pitchFamily="34" charset="0"/>
                        </a:rPr>
                        <a:t>organisasi</a:t>
                      </a:r>
                      <a:endParaRPr lang="en-AU" sz="1900" dirty="0">
                        <a:latin typeface="Arial" pitchFamily="34" charset="0"/>
                        <a:cs typeface="Arial" pitchFamily="34" charset="0"/>
                      </a:endParaRPr>
                    </a:p>
                  </a:txBody>
                  <a:tcPr marT="45712" marB="45712" anchor="ctr"/>
                </a:tc>
                <a:extLst>
                  <a:ext uri="{0D108BD9-81ED-4DB2-BD59-A6C34878D82A}">
                    <a16:rowId xmlns:a16="http://schemas.microsoft.com/office/drawing/2014/main" xmlns="" val="10002"/>
                  </a:ext>
                </a:extLst>
              </a:tr>
              <a:tr h="902291">
                <a:tc>
                  <a:txBody>
                    <a:bodyPr/>
                    <a:lstStyle/>
                    <a:p>
                      <a:r>
                        <a:rPr lang="en-AU" sz="1900" dirty="0" err="1">
                          <a:latin typeface="Arial" pitchFamily="34" charset="0"/>
                          <a:cs typeface="Arial" pitchFamily="34" charset="0"/>
                        </a:rPr>
                        <a:t>Pihak</a:t>
                      </a:r>
                      <a:r>
                        <a:rPr lang="en-AU" sz="1900" dirty="0">
                          <a:latin typeface="Arial" pitchFamily="34" charset="0"/>
                          <a:cs typeface="Arial" pitchFamily="34" charset="0"/>
                        </a:rPr>
                        <a:t> yang </a:t>
                      </a:r>
                      <a:r>
                        <a:rPr lang="en-AU" sz="1900" dirty="0" err="1">
                          <a:latin typeface="Arial" pitchFamily="34" charset="0"/>
                          <a:cs typeface="Arial" pitchFamily="34" charset="0"/>
                        </a:rPr>
                        <a:t>berkepentingan</a:t>
                      </a:r>
                      <a:r>
                        <a:rPr lang="en-AU" sz="1900" dirty="0">
                          <a:latin typeface="Arial" pitchFamily="34" charset="0"/>
                          <a:cs typeface="Arial" pitchFamily="34" charset="0"/>
                        </a:rPr>
                        <a:t>, yang </a:t>
                      </a:r>
                      <a:r>
                        <a:rPr lang="en-AU" sz="1900" dirty="0" err="1">
                          <a:latin typeface="Arial" pitchFamily="34" charset="0"/>
                          <a:cs typeface="Arial" pitchFamily="34" charset="0"/>
                        </a:rPr>
                        <a:t>sesuai</a:t>
                      </a:r>
                      <a:endParaRPr lang="en-AU" sz="1900" dirty="0">
                        <a:latin typeface="Arial" pitchFamily="34" charset="0"/>
                        <a:cs typeface="Arial" pitchFamily="34" charset="0"/>
                      </a:endParaRPr>
                    </a:p>
                  </a:txBody>
                  <a:tcPr marT="45712" marB="45712" anchor="ctr"/>
                </a:tc>
                <a:extLst>
                  <a:ext uri="{0D108BD9-81ED-4DB2-BD59-A6C34878D82A}">
                    <a16:rowId xmlns:a16="http://schemas.microsoft.com/office/drawing/2014/main" xmlns="" val="10003"/>
                  </a:ext>
                </a:extLst>
              </a:tr>
            </a:tbl>
          </a:graphicData>
        </a:graphic>
      </p:graphicFrame>
      <p:pic>
        <p:nvPicPr>
          <p:cNvPr id="109598" name="Picture 31" descr="https://clc2.uniservity.com/GroupDownloadAttachment.asp?GroupId=20242498&amp;AttachmentID=1819504"/>
          <p:cNvPicPr>
            <a:picLocks noChangeAspect="1" noChangeArrowheads="1"/>
          </p:cNvPicPr>
          <p:nvPr/>
        </p:nvPicPr>
        <p:blipFill>
          <a:blip r:embed="rId2"/>
          <a:srcRect l="13879" t="5315" r="10556" b="15459"/>
          <a:stretch>
            <a:fillRect/>
          </a:stretch>
        </p:blipFill>
        <p:spPr bwMode="auto">
          <a:xfrm>
            <a:off x="7543800" y="104775"/>
            <a:ext cx="1241425" cy="10382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381000" y="228600"/>
            <a:ext cx="8229600" cy="720725"/>
          </a:xfrm>
        </p:spPr>
        <p:txBody>
          <a:bodyPr/>
          <a:lstStyle/>
          <a:p>
            <a:r>
              <a:rPr lang="id-ID" altLang="en-US">
                <a:latin typeface="Arial" charset="0"/>
                <a:cs typeface="Arial" charset="0"/>
              </a:rPr>
              <a:t>6.1 PERENCANAAN</a:t>
            </a:r>
          </a:p>
        </p:txBody>
      </p:sp>
      <p:sp>
        <p:nvSpPr>
          <p:cNvPr id="6" name="Rectangle 5">
            <a:extLst>
              <a:ext uri="{FF2B5EF4-FFF2-40B4-BE49-F238E27FC236}">
                <a16:creationId xmlns:a16="http://schemas.microsoft.com/office/drawing/2014/main" xmlns="" id="{DA78CA6C-D2AE-4173-A599-D5CB264EC3B2}"/>
              </a:ext>
            </a:extLst>
          </p:cNvPr>
          <p:cNvSpPr/>
          <p:nvPr/>
        </p:nvSpPr>
        <p:spPr>
          <a:xfrm>
            <a:off x="3124200" y="1447800"/>
            <a:ext cx="2743200" cy="1828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2000" b="1" dirty="0">
                <a:latin typeface="Arial" pitchFamily="34" charset="0"/>
                <a:cs typeface="Arial" pitchFamily="34" charset="0"/>
              </a:rPr>
              <a:t>PROSES PERENCANAAN</a:t>
            </a:r>
          </a:p>
          <a:p>
            <a:pPr marL="177800" indent="-177800" algn="just" eaLnBrk="1" hangingPunct="1">
              <a:buFont typeface="Arial" pitchFamily="34" charset="0"/>
              <a:buChar char="•"/>
              <a:defRPr/>
            </a:pPr>
            <a:r>
              <a:rPr lang="id-ID" b="1" dirty="0">
                <a:latin typeface="Arial" pitchFamily="34" charset="0"/>
                <a:cs typeface="Arial" pitchFamily="34" charset="0"/>
              </a:rPr>
              <a:t>Tindakan mengatasi risiko &amp; peluang</a:t>
            </a:r>
          </a:p>
          <a:p>
            <a:pPr marL="177800" indent="-177800" algn="just" eaLnBrk="1" hangingPunct="1">
              <a:buFont typeface="Arial" pitchFamily="34" charset="0"/>
              <a:buChar char="•"/>
              <a:defRPr/>
            </a:pPr>
            <a:r>
              <a:rPr lang="id-ID" b="1" dirty="0">
                <a:latin typeface="Arial" pitchFamily="34" charset="0"/>
                <a:cs typeface="Arial" pitchFamily="34" charset="0"/>
              </a:rPr>
              <a:t>Mengevaluasi keefektifan tindakan  </a:t>
            </a:r>
          </a:p>
        </p:txBody>
      </p:sp>
      <p:sp>
        <p:nvSpPr>
          <p:cNvPr id="8" name="Chevron 7">
            <a:extLst>
              <a:ext uri="{FF2B5EF4-FFF2-40B4-BE49-F238E27FC236}">
                <a16:creationId xmlns:a16="http://schemas.microsoft.com/office/drawing/2014/main" xmlns="" id="{1CE559B1-8DEF-49E6-96A7-98DCF318B781}"/>
              </a:ext>
            </a:extLst>
          </p:cNvPr>
          <p:cNvSpPr/>
          <p:nvPr/>
        </p:nvSpPr>
        <p:spPr>
          <a:xfrm>
            <a:off x="609600" y="1295400"/>
            <a:ext cx="2362200" cy="685800"/>
          </a:xfrm>
          <a:prstGeom prst="chevron">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b="1" dirty="0">
                <a:solidFill>
                  <a:schemeClr val="tx1"/>
                </a:solidFill>
                <a:latin typeface="Arial" pitchFamily="34" charset="0"/>
                <a:cs typeface="Arial" pitchFamily="34" charset="0"/>
              </a:rPr>
              <a:t>Konteks Organisasi</a:t>
            </a:r>
          </a:p>
        </p:txBody>
      </p:sp>
      <p:sp>
        <p:nvSpPr>
          <p:cNvPr id="9" name="Chevron 8">
            <a:extLst>
              <a:ext uri="{FF2B5EF4-FFF2-40B4-BE49-F238E27FC236}">
                <a16:creationId xmlns:a16="http://schemas.microsoft.com/office/drawing/2014/main" xmlns="" id="{66A71CB9-EA6C-414E-8BBA-F0A4C4A6D068}"/>
              </a:ext>
            </a:extLst>
          </p:cNvPr>
          <p:cNvSpPr/>
          <p:nvPr/>
        </p:nvSpPr>
        <p:spPr>
          <a:xfrm>
            <a:off x="609600" y="2133600"/>
            <a:ext cx="2362200" cy="685800"/>
          </a:xfrm>
          <a:prstGeom prst="chevron">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600" b="1" dirty="0">
                <a:solidFill>
                  <a:schemeClr val="tx1"/>
                </a:solidFill>
                <a:latin typeface="Arial" pitchFamily="34" charset="0"/>
                <a:cs typeface="Arial" pitchFamily="34" charset="0"/>
              </a:rPr>
              <a:t>Pihak terkait dan harapan &amp; kebutuhan</a:t>
            </a:r>
          </a:p>
        </p:txBody>
      </p:sp>
      <p:sp>
        <p:nvSpPr>
          <p:cNvPr id="10" name="Chevron 9">
            <a:extLst>
              <a:ext uri="{FF2B5EF4-FFF2-40B4-BE49-F238E27FC236}">
                <a16:creationId xmlns:a16="http://schemas.microsoft.com/office/drawing/2014/main" xmlns="" id="{DB181D4D-1487-4BA7-BCC3-F639DA833B75}"/>
              </a:ext>
            </a:extLst>
          </p:cNvPr>
          <p:cNvSpPr/>
          <p:nvPr/>
        </p:nvSpPr>
        <p:spPr>
          <a:xfrm>
            <a:off x="609600" y="2971800"/>
            <a:ext cx="2362200" cy="685800"/>
          </a:xfrm>
          <a:prstGeom prst="chevron">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600" b="1" dirty="0">
                <a:solidFill>
                  <a:schemeClr val="tx1"/>
                </a:solidFill>
                <a:latin typeface="Arial" pitchFamily="34" charset="0"/>
                <a:cs typeface="Arial" pitchFamily="34" charset="0"/>
              </a:rPr>
              <a:t>Penetapan risiko dan peluang </a:t>
            </a:r>
          </a:p>
        </p:txBody>
      </p:sp>
      <p:sp>
        <p:nvSpPr>
          <p:cNvPr id="11" name="Rounded Rectangle 10">
            <a:extLst>
              <a:ext uri="{FF2B5EF4-FFF2-40B4-BE49-F238E27FC236}">
                <a16:creationId xmlns:a16="http://schemas.microsoft.com/office/drawing/2014/main" xmlns="" id="{20707A31-5FAF-4350-9A62-198C6D1C8609}"/>
              </a:ext>
            </a:extLst>
          </p:cNvPr>
          <p:cNvSpPr/>
          <p:nvPr/>
        </p:nvSpPr>
        <p:spPr>
          <a:xfrm>
            <a:off x="381000" y="3962400"/>
            <a:ext cx="2514600" cy="2133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marL="177800" indent="-177800" algn="just" eaLnBrk="1" hangingPunct="1">
              <a:buFont typeface="Arial" pitchFamily="34" charset="0"/>
              <a:buChar char="•"/>
              <a:defRPr/>
            </a:pPr>
            <a:r>
              <a:rPr lang="id-ID" sz="1500" b="1" dirty="0">
                <a:solidFill>
                  <a:schemeClr val="tx1"/>
                </a:solidFill>
                <a:latin typeface="Arial" pitchFamily="34" charset="0"/>
                <a:cs typeface="Arial" pitchFamily="34" charset="0"/>
              </a:rPr>
              <a:t>Jaminan SMM mencapai hasil</a:t>
            </a:r>
          </a:p>
          <a:p>
            <a:pPr marL="177800" indent="-177800" algn="just" eaLnBrk="1" hangingPunct="1">
              <a:buFont typeface="Arial" pitchFamily="34" charset="0"/>
              <a:buChar char="•"/>
              <a:defRPr/>
            </a:pPr>
            <a:r>
              <a:rPr lang="id-ID" sz="1500" b="1" dirty="0">
                <a:solidFill>
                  <a:schemeClr val="tx1"/>
                </a:solidFill>
                <a:latin typeface="Arial" pitchFamily="34" charset="0"/>
                <a:cs typeface="Arial" pitchFamily="34" charset="0"/>
              </a:rPr>
              <a:t>Meningkatkan hasil yang diinginkan</a:t>
            </a:r>
          </a:p>
          <a:p>
            <a:pPr marL="177800" indent="-177800" algn="just" eaLnBrk="1" hangingPunct="1">
              <a:buFont typeface="Arial" pitchFamily="34" charset="0"/>
              <a:buChar char="•"/>
              <a:defRPr/>
            </a:pPr>
            <a:r>
              <a:rPr lang="id-ID" sz="1500" b="1" dirty="0">
                <a:solidFill>
                  <a:schemeClr val="tx1"/>
                </a:solidFill>
                <a:latin typeface="Arial" pitchFamily="34" charset="0"/>
                <a:cs typeface="Arial" pitchFamily="34" charset="0"/>
              </a:rPr>
              <a:t>Mengurangi hasil yang tidak diinginkan</a:t>
            </a:r>
          </a:p>
          <a:p>
            <a:pPr marL="177800" indent="-177800" algn="just" eaLnBrk="1" hangingPunct="1">
              <a:buFont typeface="Arial" pitchFamily="34" charset="0"/>
              <a:buChar char="•"/>
              <a:defRPr/>
            </a:pPr>
            <a:r>
              <a:rPr lang="id-ID" sz="1500" b="1" dirty="0">
                <a:solidFill>
                  <a:schemeClr val="tx1"/>
                </a:solidFill>
                <a:latin typeface="Arial" pitchFamily="34" charset="0"/>
                <a:cs typeface="Arial" pitchFamily="34" charset="0"/>
              </a:rPr>
              <a:t>Mencapai perubahan</a:t>
            </a:r>
          </a:p>
        </p:txBody>
      </p:sp>
      <p:sp>
        <p:nvSpPr>
          <p:cNvPr id="12" name="Up Arrow 11">
            <a:extLst>
              <a:ext uri="{FF2B5EF4-FFF2-40B4-BE49-F238E27FC236}">
                <a16:creationId xmlns:a16="http://schemas.microsoft.com/office/drawing/2014/main" xmlns="" id="{7575FE9B-DFF5-4724-B63C-6F4464326670}"/>
              </a:ext>
            </a:extLst>
          </p:cNvPr>
          <p:cNvSpPr/>
          <p:nvPr/>
        </p:nvSpPr>
        <p:spPr>
          <a:xfrm>
            <a:off x="1447800" y="3657600"/>
            <a:ext cx="484188" cy="304800"/>
          </a:xfrm>
          <a:prstGeom prst="upArrow">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id-ID"/>
          </a:p>
        </p:txBody>
      </p:sp>
      <p:sp>
        <p:nvSpPr>
          <p:cNvPr id="13" name="Chevron 12">
            <a:extLst>
              <a:ext uri="{FF2B5EF4-FFF2-40B4-BE49-F238E27FC236}">
                <a16:creationId xmlns:a16="http://schemas.microsoft.com/office/drawing/2014/main" xmlns="" id="{9831B275-2127-4ABC-9091-681845E031B9}"/>
              </a:ext>
            </a:extLst>
          </p:cNvPr>
          <p:cNvSpPr/>
          <p:nvPr/>
        </p:nvSpPr>
        <p:spPr>
          <a:xfrm>
            <a:off x="6019800" y="1524000"/>
            <a:ext cx="2362200" cy="685800"/>
          </a:xfrm>
          <a:prstGeom prst="chevron">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b="1" dirty="0">
                <a:solidFill>
                  <a:schemeClr val="tx1"/>
                </a:solidFill>
                <a:latin typeface="Arial" pitchFamily="34" charset="0"/>
                <a:cs typeface="Arial" pitchFamily="34" charset="0"/>
              </a:rPr>
              <a:t>Sasaran Mutu </a:t>
            </a:r>
          </a:p>
        </p:txBody>
      </p:sp>
      <p:sp>
        <p:nvSpPr>
          <p:cNvPr id="15" name="Chevron 14">
            <a:extLst>
              <a:ext uri="{FF2B5EF4-FFF2-40B4-BE49-F238E27FC236}">
                <a16:creationId xmlns:a16="http://schemas.microsoft.com/office/drawing/2014/main" xmlns="" id="{F58E2194-4842-4454-86F5-49C40DC3D5C4}"/>
              </a:ext>
            </a:extLst>
          </p:cNvPr>
          <p:cNvSpPr/>
          <p:nvPr/>
        </p:nvSpPr>
        <p:spPr>
          <a:xfrm>
            <a:off x="6019800" y="2362200"/>
            <a:ext cx="2362200" cy="838200"/>
          </a:xfrm>
          <a:prstGeom prst="chevron">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600" b="1" dirty="0">
                <a:solidFill>
                  <a:schemeClr val="tx1"/>
                </a:solidFill>
                <a:latin typeface="Arial" pitchFamily="34" charset="0"/>
                <a:cs typeface="Arial" pitchFamily="34" charset="0"/>
              </a:rPr>
              <a:t>Perencanaan utk mencapai sasaran mutu</a:t>
            </a:r>
          </a:p>
        </p:txBody>
      </p:sp>
      <p:sp>
        <p:nvSpPr>
          <p:cNvPr id="17" name="Rounded Rectangle 16">
            <a:extLst>
              <a:ext uri="{FF2B5EF4-FFF2-40B4-BE49-F238E27FC236}">
                <a16:creationId xmlns:a16="http://schemas.microsoft.com/office/drawing/2014/main" xmlns="" id="{416F839A-9451-4A0A-A704-FEB79C09D4A6}"/>
              </a:ext>
            </a:extLst>
          </p:cNvPr>
          <p:cNvSpPr/>
          <p:nvPr/>
        </p:nvSpPr>
        <p:spPr>
          <a:xfrm>
            <a:off x="5943600" y="3733800"/>
            <a:ext cx="2590800" cy="2286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marL="177800" indent="-177800" algn="just" eaLnBrk="1" hangingPunct="1">
              <a:buFont typeface="Arial" pitchFamily="34" charset="0"/>
              <a:buChar char="•"/>
              <a:defRPr/>
            </a:pPr>
            <a:r>
              <a:rPr lang="id-ID" sz="1500" b="1" dirty="0">
                <a:solidFill>
                  <a:schemeClr val="tx1"/>
                </a:solidFill>
                <a:latin typeface="Arial" pitchFamily="34" charset="0"/>
                <a:cs typeface="Arial" pitchFamily="34" charset="0"/>
              </a:rPr>
              <a:t>Apa yang dilakukan</a:t>
            </a:r>
          </a:p>
          <a:p>
            <a:pPr marL="177800" indent="-177800" algn="just" eaLnBrk="1" hangingPunct="1">
              <a:buFont typeface="Arial" pitchFamily="34" charset="0"/>
              <a:buChar char="•"/>
              <a:defRPr/>
            </a:pPr>
            <a:r>
              <a:rPr lang="id-ID" sz="1500" b="1" dirty="0">
                <a:solidFill>
                  <a:schemeClr val="tx1"/>
                </a:solidFill>
                <a:latin typeface="Arial" pitchFamily="34" charset="0"/>
                <a:cs typeface="Arial" pitchFamily="34" charset="0"/>
              </a:rPr>
              <a:t>Sumber daya yang dibutuhkan</a:t>
            </a:r>
          </a:p>
          <a:p>
            <a:pPr marL="177800" indent="-177800" algn="just" eaLnBrk="1" hangingPunct="1">
              <a:buFont typeface="Arial" pitchFamily="34" charset="0"/>
              <a:buChar char="•"/>
              <a:defRPr/>
            </a:pPr>
            <a:r>
              <a:rPr lang="id-ID" sz="1500" b="1" dirty="0">
                <a:solidFill>
                  <a:schemeClr val="tx1"/>
                </a:solidFill>
                <a:latin typeface="Arial" pitchFamily="34" charset="0"/>
                <a:cs typeface="Arial" pitchFamily="34" charset="0"/>
              </a:rPr>
              <a:t>Siapa bertanggungjwab</a:t>
            </a:r>
          </a:p>
          <a:p>
            <a:pPr marL="177800" indent="-177800" algn="just" eaLnBrk="1" hangingPunct="1">
              <a:buFont typeface="Arial" pitchFamily="34" charset="0"/>
              <a:buChar char="•"/>
              <a:defRPr/>
            </a:pPr>
            <a:r>
              <a:rPr lang="id-ID" sz="1500" b="1" dirty="0">
                <a:solidFill>
                  <a:schemeClr val="tx1"/>
                </a:solidFill>
                <a:latin typeface="Arial" pitchFamily="34" charset="0"/>
                <a:cs typeface="Arial" pitchFamily="34" charset="0"/>
              </a:rPr>
              <a:t>Kapan selesai</a:t>
            </a:r>
          </a:p>
          <a:p>
            <a:pPr marL="177800" indent="-177800" algn="just" eaLnBrk="1" hangingPunct="1">
              <a:buFont typeface="Arial" pitchFamily="34" charset="0"/>
              <a:buChar char="•"/>
              <a:defRPr/>
            </a:pPr>
            <a:r>
              <a:rPr lang="id-ID" sz="1500" b="1" dirty="0">
                <a:solidFill>
                  <a:schemeClr val="tx1"/>
                </a:solidFill>
                <a:latin typeface="Arial" pitchFamily="34" charset="0"/>
                <a:cs typeface="Arial" pitchFamily="34" charset="0"/>
              </a:rPr>
              <a:t> Bagaimana hasil dievaluasi</a:t>
            </a:r>
          </a:p>
        </p:txBody>
      </p:sp>
      <p:sp>
        <p:nvSpPr>
          <p:cNvPr id="16" name="Down Arrow 15">
            <a:extLst>
              <a:ext uri="{FF2B5EF4-FFF2-40B4-BE49-F238E27FC236}">
                <a16:creationId xmlns:a16="http://schemas.microsoft.com/office/drawing/2014/main" xmlns="" id="{5D7C0702-964A-4848-B8D7-584C222A4AE4}"/>
              </a:ext>
            </a:extLst>
          </p:cNvPr>
          <p:cNvSpPr/>
          <p:nvPr/>
        </p:nvSpPr>
        <p:spPr>
          <a:xfrm>
            <a:off x="7162800" y="3200400"/>
            <a:ext cx="304800" cy="381000"/>
          </a:xfrm>
          <a:prstGeom prst="downArrow">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id-ID"/>
          </a:p>
        </p:txBody>
      </p:sp>
      <p:pic>
        <p:nvPicPr>
          <p:cNvPr id="110605" name="Picture 14" descr="http://cpgtoolbox.com/wp-content/uploads/2015/01/planning-graphic.jpg"/>
          <p:cNvPicPr>
            <a:picLocks noChangeAspect="1" noChangeArrowheads="1"/>
          </p:cNvPicPr>
          <p:nvPr/>
        </p:nvPicPr>
        <p:blipFill>
          <a:blip r:embed="rId2"/>
          <a:srcRect/>
          <a:stretch>
            <a:fillRect/>
          </a:stretch>
        </p:blipFill>
        <p:spPr bwMode="auto">
          <a:xfrm>
            <a:off x="3200400" y="3810000"/>
            <a:ext cx="2552700" cy="1925638"/>
          </a:xfrm>
          <a:prstGeom prst="rect">
            <a:avLst/>
          </a:prstGeom>
          <a:noFill/>
          <a:ln w="9525">
            <a:noFill/>
            <a:miter lim="800000"/>
            <a:headEnd/>
            <a:tailEnd/>
          </a:ln>
        </p:spPr>
      </p:pic>
      <p:sp>
        <p:nvSpPr>
          <p:cNvPr id="110606" name="Slide Number Placeholder 4"/>
          <p:cNvSpPr>
            <a:spLocks noGrp="1"/>
          </p:cNvSpPr>
          <p:nvPr>
            <p:ph type="sldNum" sz="quarter" idx="10"/>
          </p:nvPr>
        </p:nvSpPr>
        <p:spPr bwMode="auto">
          <a:noFill/>
          <a:ln>
            <a:miter lim="800000"/>
            <a:headEnd/>
            <a:tailEnd/>
          </a:ln>
        </p:spPr>
        <p:txBody>
          <a:bodyPr/>
          <a:lstStyle/>
          <a:p>
            <a:fld id="{C1FF5A7A-E794-4822-8A37-6D43C2A76AEC}" type="slidenum">
              <a:rPr lang="en-US" altLang="en-US"/>
              <a:pPr/>
              <a:t>26</a:t>
            </a:fld>
            <a:endParaRPr lang="en-US" altLang="en-US"/>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5" y="1981200"/>
            <a:ext cx="7762875" cy="3581400"/>
          </a:xfrm>
        </p:spPr>
        <p:txBody>
          <a:bodyPr/>
          <a:lstStyle/>
          <a:p>
            <a:pPr algn="just"/>
            <a:r>
              <a:rPr lang="id-ID" altLang="en-US" sz="2400" b="1">
                <a:latin typeface="Arial" charset="0"/>
                <a:cs typeface="Arial" charset="0"/>
              </a:rPr>
              <a:t>6.2.1 Sasaran mutu harus </a:t>
            </a:r>
          </a:p>
          <a:p>
            <a:pPr lvl="1" algn="just"/>
            <a:r>
              <a:rPr lang="id-ID" altLang="en-US" sz="2200">
                <a:solidFill>
                  <a:srgbClr val="000000"/>
                </a:solidFill>
                <a:latin typeface="Arial" charset="0"/>
                <a:cs typeface="Arial" charset="0"/>
              </a:rPr>
              <a:t>konsisten dengan kebijakan mutu;</a:t>
            </a:r>
          </a:p>
          <a:p>
            <a:pPr lvl="1" algn="just"/>
            <a:r>
              <a:rPr lang="id-ID" altLang="en-US" sz="2200">
                <a:solidFill>
                  <a:srgbClr val="000000"/>
                </a:solidFill>
                <a:latin typeface="Arial" charset="0"/>
                <a:cs typeface="Arial" charset="0"/>
              </a:rPr>
              <a:t>dapat diukur;</a:t>
            </a:r>
          </a:p>
          <a:p>
            <a:pPr lvl="1" algn="just"/>
            <a:r>
              <a:rPr lang="id-ID" altLang="en-US" sz="2200">
                <a:solidFill>
                  <a:srgbClr val="000000"/>
                </a:solidFill>
                <a:latin typeface="Arial" charset="0"/>
                <a:cs typeface="Arial" charset="0"/>
              </a:rPr>
              <a:t>mempertimbangkan persyaratan yang berlaku;</a:t>
            </a:r>
          </a:p>
          <a:p>
            <a:pPr lvl="1" algn="just"/>
            <a:r>
              <a:rPr lang="id-ID" altLang="en-US" sz="2200">
                <a:solidFill>
                  <a:srgbClr val="000000"/>
                </a:solidFill>
                <a:latin typeface="Arial" charset="0"/>
                <a:cs typeface="Arial" charset="0"/>
              </a:rPr>
              <a:t>relevan untuk kesesuaian produk dan jasa dan untuk peningkatan kepuasan pelanggan;</a:t>
            </a:r>
          </a:p>
          <a:p>
            <a:pPr lvl="1" algn="just"/>
            <a:r>
              <a:rPr lang="id-ID" altLang="en-US" sz="2200">
                <a:solidFill>
                  <a:srgbClr val="000000"/>
                </a:solidFill>
                <a:latin typeface="Arial" charset="0"/>
                <a:cs typeface="Arial" charset="0"/>
              </a:rPr>
              <a:t>Dalam bentuk informasi yang terdokumentasi</a:t>
            </a:r>
          </a:p>
          <a:p>
            <a:pPr lvl="1" algn="just"/>
            <a:r>
              <a:rPr lang="id-ID" altLang="en-US" sz="2200">
                <a:solidFill>
                  <a:srgbClr val="000000"/>
                </a:solidFill>
                <a:latin typeface="Arial" charset="0"/>
                <a:cs typeface="Arial" charset="0"/>
              </a:rPr>
              <a:t>dapat dipantau, dikomunikasikan, dimutakhirkan seperlunya</a:t>
            </a:r>
          </a:p>
        </p:txBody>
      </p:sp>
      <p:sp>
        <p:nvSpPr>
          <p:cNvPr id="100355" name="Title 1">
            <a:extLst>
              <a:ext uri="{FF2B5EF4-FFF2-40B4-BE49-F238E27FC236}">
                <a16:creationId xmlns:a16="http://schemas.microsoft.com/office/drawing/2014/main" xmlns="" id="{A6046631-2FD1-4732-838A-3E3EB2A34D0D}"/>
              </a:ext>
            </a:extLst>
          </p:cNvPr>
          <p:cNvSpPr>
            <a:spLocks noGrp="1"/>
          </p:cNvSpPr>
          <p:nvPr>
            <p:ph type="title"/>
          </p:nvPr>
        </p:nvSpPr>
        <p:spPr>
          <a:xfrm>
            <a:off x="1077913" y="727075"/>
            <a:ext cx="7380287" cy="720725"/>
          </a:xfrm>
        </p:spPr>
        <p:txBody>
          <a:bodyPr>
            <a:normAutofit fontScale="90000"/>
          </a:bodyPr>
          <a:lstStyle/>
          <a:p>
            <a:pPr>
              <a:defRPr/>
            </a:pPr>
            <a:r>
              <a:rPr lang="id-ID" sz="3200"/>
              <a:t>6.2 Sasaran mutu dan perencanaan untuk mencapai sasaran</a:t>
            </a:r>
          </a:p>
        </p:txBody>
      </p:sp>
      <p:sp>
        <p:nvSpPr>
          <p:cNvPr id="124932" name="Slide Number Placeholder 6"/>
          <p:cNvSpPr>
            <a:spLocks noGrp="1"/>
          </p:cNvSpPr>
          <p:nvPr>
            <p:ph type="sldNum" sz="quarter" idx="10"/>
          </p:nvPr>
        </p:nvSpPr>
        <p:spPr bwMode="auto">
          <a:noFill/>
          <a:ln>
            <a:miter lim="800000"/>
            <a:headEnd/>
            <a:tailEnd/>
          </a:ln>
        </p:spPr>
        <p:txBody>
          <a:bodyPr/>
          <a:lstStyle/>
          <a:p>
            <a:fld id="{110C82F1-1100-4B14-9953-B33D24C22D7F}" type="slidenum">
              <a:rPr lang="en-US" altLang="en-US">
                <a:ea typeface="MS PGothic" pitchFamily="34" charset="-128"/>
              </a:rPr>
              <a:pPr/>
              <a:t>27</a:t>
            </a:fld>
            <a:endParaRPr lang="en-US" altLang="en-US">
              <a:ea typeface="MS PGothic" pitchFamily="34" charset="-128"/>
            </a:endParaRPr>
          </a:p>
        </p:txBody>
      </p:sp>
      <p:pic>
        <p:nvPicPr>
          <p:cNvPr id="124933" name="Picture 6" descr="http://jasakalibrasi.net/wp-content/uploads/2014/03/sasaran-mutu.jpg"/>
          <p:cNvPicPr>
            <a:picLocks noChangeAspect="1" noChangeArrowheads="1"/>
          </p:cNvPicPr>
          <p:nvPr/>
        </p:nvPicPr>
        <p:blipFill>
          <a:blip r:embed="rId2"/>
          <a:srcRect b="5486"/>
          <a:stretch>
            <a:fillRect/>
          </a:stretch>
        </p:blipFill>
        <p:spPr bwMode="auto">
          <a:xfrm rot="1313562">
            <a:off x="6951663" y="1633538"/>
            <a:ext cx="1905000" cy="1498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7162800" cy="3733800"/>
          </a:xfrm>
        </p:spPr>
        <p:txBody>
          <a:bodyPr/>
          <a:lstStyle/>
          <a:p>
            <a:pPr algn="just"/>
            <a:r>
              <a:rPr lang="id-ID" altLang="en-US" sz="2000">
                <a:latin typeface="Arial" charset="0"/>
                <a:cs typeface="Arial" charset="0"/>
              </a:rPr>
              <a:t>Mengapa perubahan perlu direncanakan dan dikelola  ???</a:t>
            </a:r>
          </a:p>
          <a:p>
            <a:pPr lvl="1" algn="just"/>
            <a:r>
              <a:rPr lang="id-ID" altLang="en-US" sz="1800">
                <a:latin typeface="Arial" charset="0"/>
                <a:cs typeface="Arial" charset="0"/>
              </a:rPr>
              <a:t>Agar sasaran perubahan dapat tercapai</a:t>
            </a:r>
          </a:p>
          <a:p>
            <a:pPr lvl="1" algn="just"/>
            <a:r>
              <a:rPr lang="id-ID" altLang="en-US" sz="1800">
                <a:latin typeface="Arial" charset="0"/>
                <a:cs typeface="Arial" charset="0"/>
              </a:rPr>
              <a:t>Meminimasi konflik dari pihak-pihak yang tidak menginginkan perubahan</a:t>
            </a:r>
          </a:p>
          <a:p>
            <a:pPr lvl="1" algn="just"/>
            <a:r>
              <a:rPr lang="id-ID" altLang="en-US" sz="1800">
                <a:latin typeface="Arial" charset="0"/>
                <a:cs typeface="Arial" charset="0"/>
              </a:rPr>
              <a:t>Mengurangi dampak yang tidak diinginkan dari perubahan</a:t>
            </a:r>
          </a:p>
          <a:p>
            <a:pPr algn="just"/>
            <a:r>
              <a:rPr lang="id-ID" altLang="en-US" sz="2000">
                <a:latin typeface="Arial" charset="0"/>
                <a:cs typeface="Arial" charset="0"/>
              </a:rPr>
              <a:t>Pertimbangan pada saat melakukan perubahan :</a:t>
            </a:r>
          </a:p>
          <a:p>
            <a:pPr lvl="1" algn="just"/>
            <a:r>
              <a:rPr lang="id-ID" altLang="en-US" sz="1800">
                <a:solidFill>
                  <a:srgbClr val="000000"/>
                </a:solidFill>
                <a:latin typeface="Arial" charset="0"/>
                <a:cs typeface="Arial" charset="0"/>
              </a:rPr>
              <a:t>tujuan dari perubahan dan potensi konsekuensinya;</a:t>
            </a:r>
          </a:p>
          <a:p>
            <a:pPr lvl="1" algn="just"/>
            <a:r>
              <a:rPr lang="id-ID" altLang="en-US" sz="1800">
                <a:solidFill>
                  <a:srgbClr val="000000"/>
                </a:solidFill>
                <a:latin typeface="Arial" charset="0"/>
                <a:cs typeface="Arial" charset="0"/>
              </a:rPr>
              <a:t>keutuhan sistem manajemen mutu;</a:t>
            </a:r>
          </a:p>
          <a:p>
            <a:pPr lvl="1" algn="just"/>
            <a:r>
              <a:rPr lang="id-ID" altLang="en-US" sz="1800">
                <a:solidFill>
                  <a:srgbClr val="000000"/>
                </a:solidFill>
                <a:latin typeface="Arial" charset="0"/>
                <a:cs typeface="Arial" charset="0"/>
              </a:rPr>
              <a:t>ketersediaan sumber daya;</a:t>
            </a:r>
          </a:p>
          <a:p>
            <a:pPr lvl="1" algn="just"/>
            <a:r>
              <a:rPr lang="id-ID" altLang="en-US" sz="1800">
                <a:solidFill>
                  <a:srgbClr val="000000"/>
                </a:solidFill>
                <a:latin typeface="Arial" charset="0"/>
                <a:cs typeface="Arial" charset="0"/>
              </a:rPr>
              <a:t>alokasi atau realokasi tanggung jawab dan kewenangan</a:t>
            </a:r>
          </a:p>
        </p:txBody>
      </p:sp>
      <p:sp>
        <p:nvSpPr>
          <p:cNvPr id="126979" name="Title 1"/>
          <p:cNvSpPr>
            <a:spLocks noGrp="1"/>
          </p:cNvSpPr>
          <p:nvPr>
            <p:ph type="title"/>
          </p:nvPr>
        </p:nvSpPr>
        <p:spPr>
          <a:xfrm>
            <a:off x="468313" y="269875"/>
            <a:ext cx="8229600" cy="720725"/>
          </a:xfrm>
        </p:spPr>
        <p:txBody>
          <a:bodyPr/>
          <a:lstStyle/>
          <a:p>
            <a:r>
              <a:rPr lang="id-ID" altLang="en-US" sz="3200">
                <a:latin typeface="Arial" charset="0"/>
                <a:cs typeface="Arial" charset="0"/>
              </a:rPr>
              <a:t>6.3  Perencanaan Perubahan </a:t>
            </a:r>
          </a:p>
        </p:txBody>
      </p:sp>
      <p:sp>
        <p:nvSpPr>
          <p:cNvPr id="126980" name="Slide Number Placeholder 8"/>
          <p:cNvSpPr>
            <a:spLocks noGrp="1"/>
          </p:cNvSpPr>
          <p:nvPr>
            <p:ph type="sldNum" sz="quarter" idx="10"/>
          </p:nvPr>
        </p:nvSpPr>
        <p:spPr bwMode="auto">
          <a:noFill/>
          <a:ln>
            <a:miter lim="800000"/>
            <a:headEnd/>
            <a:tailEnd/>
          </a:ln>
        </p:spPr>
        <p:txBody>
          <a:bodyPr/>
          <a:lstStyle/>
          <a:p>
            <a:fld id="{305424E8-53E7-45A2-8793-293B2924B7AE}" type="slidenum">
              <a:rPr lang="en-US" altLang="en-US">
                <a:ea typeface="MS PGothic" pitchFamily="34" charset="-128"/>
              </a:rPr>
              <a:pPr/>
              <a:t>28</a:t>
            </a:fld>
            <a:endParaRPr lang="en-US" altLang="en-US">
              <a:ea typeface="MS PGothic" pitchFamily="34" charset="-128"/>
            </a:endParaRPr>
          </a:p>
        </p:txBody>
      </p:sp>
      <p:pic>
        <p:nvPicPr>
          <p:cNvPr id="102406" name="Picture 6" descr="https://encrypted-tbn3.gstatic.com/images?q=tbn:ANd9GcSGYzVvGWZVhw2MLWPvpHG-fKWMqLu5x07RDWmZSF-1dZ60jdT3">
            <a:extLst>
              <a:ext uri="{FF2B5EF4-FFF2-40B4-BE49-F238E27FC236}">
                <a16:creationId xmlns:a16="http://schemas.microsoft.com/office/drawing/2014/main" xmlns="" id="{8542029B-9E4B-4208-B3EF-36131E0CEB0E}"/>
              </a:ext>
            </a:extLst>
          </p:cNvPr>
          <p:cNvPicPr>
            <a:picLocks noChangeAspect="1" noChangeArrowheads="1"/>
          </p:cNvPicPr>
          <p:nvPr/>
        </p:nvPicPr>
        <p:blipFill>
          <a:blip r:embed="rId2" cstate="print"/>
          <a:srcRect/>
          <a:stretch>
            <a:fillRect/>
          </a:stretch>
        </p:blipFill>
        <p:spPr bwMode="auto">
          <a:xfrm>
            <a:off x="152400" y="5148262"/>
            <a:ext cx="2895600" cy="1176338"/>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2"/>
          <p:cNvSpPr>
            <a:spLocks noGrp="1"/>
          </p:cNvSpPr>
          <p:nvPr>
            <p:ph idx="1"/>
          </p:nvPr>
        </p:nvSpPr>
        <p:spPr>
          <a:xfrm>
            <a:off x="381000" y="1295400"/>
            <a:ext cx="6096000" cy="533400"/>
          </a:xfrm>
        </p:spPr>
        <p:txBody>
          <a:bodyPr/>
          <a:lstStyle/>
          <a:p>
            <a:pPr marL="0" indent="0">
              <a:buFont typeface="Arial" charset="0"/>
              <a:buNone/>
            </a:pPr>
            <a:r>
              <a:rPr lang="id-ID" altLang="en-US" sz="2000">
                <a:latin typeface="Arial" charset="0"/>
                <a:cs typeface="Arial" charset="0"/>
              </a:rPr>
              <a:t>Langkah-langkah dalam menerapkan perubahan</a:t>
            </a:r>
          </a:p>
        </p:txBody>
      </p:sp>
      <p:sp>
        <p:nvSpPr>
          <p:cNvPr id="130051" name="Slide Number Placeholder 8"/>
          <p:cNvSpPr>
            <a:spLocks noGrp="1"/>
          </p:cNvSpPr>
          <p:nvPr>
            <p:ph type="sldNum" sz="quarter" idx="10"/>
          </p:nvPr>
        </p:nvSpPr>
        <p:spPr bwMode="auto">
          <a:noFill/>
          <a:ln>
            <a:miter lim="800000"/>
            <a:headEnd/>
            <a:tailEnd/>
          </a:ln>
        </p:spPr>
        <p:txBody>
          <a:bodyPr/>
          <a:lstStyle/>
          <a:p>
            <a:fld id="{03E4F1F8-4CB2-483F-B1B8-80856DFD517B}" type="slidenum">
              <a:rPr lang="en-US" altLang="en-US">
                <a:ea typeface="MS PGothic" pitchFamily="34" charset="-128"/>
              </a:rPr>
              <a:pPr/>
              <a:t>29</a:t>
            </a:fld>
            <a:endParaRPr lang="en-US" altLang="en-US">
              <a:ea typeface="MS PGothic" pitchFamily="34" charset="-128"/>
            </a:endParaRPr>
          </a:p>
        </p:txBody>
      </p:sp>
      <p:sp>
        <p:nvSpPr>
          <p:cNvPr id="5" name="Chevron 4">
            <a:extLst>
              <a:ext uri="{FF2B5EF4-FFF2-40B4-BE49-F238E27FC236}">
                <a16:creationId xmlns:a16="http://schemas.microsoft.com/office/drawing/2014/main" xmlns="" id="{16705D87-F88D-49F7-A304-A6B0AC5F7699}"/>
              </a:ext>
            </a:extLst>
          </p:cNvPr>
          <p:cNvSpPr/>
          <p:nvPr/>
        </p:nvSpPr>
        <p:spPr>
          <a:xfrm>
            <a:off x="533400" y="2057400"/>
            <a:ext cx="2438400" cy="1295400"/>
          </a:xfrm>
          <a:prstGeom prst="chevr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600" b="1" dirty="0">
                <a:solidFill>
                  <a:schemeClr val="tx1"/>
                </a:solidFill>
                <a:latin typeface="Arial" pitchFamily="34" charset="0"/>
                <a:cs typeface="Arial" pitchFamily="34" charset="0"/>
              </a:rPr>
              <a:t>Definisikan apa yang akan dirubah</a:t>
            </a:r>
          </a:p>
        </p:txBody>
      </p:sp>
      <p:sp>
        <p:nvSpPr>
          <p:cNvPr id="6" name="Chevron 5">
            <a:extLst>
              <a:ext uri="{FF2B5EF4-FFF2-40B4-BE49-F238E27FC236}">
                <a16:creationId xmlns:a16="http://schemas.microsoft.com/office/drawing/2014/main" xmlns="" id="{2448DFD2-EE03-41B8-9A5F-3FC1CDD978C0}"/>
              </a:ext>
            </a:extLst>
          </p:cNvPr>
          <p:cNvSpPr/>
          <p:nvPr/>
        </p:nvSpPr>
        <p:spPr>
          <a:xfrm>
            <a:off x="6477000" y="2057400"/>
            <a:ext cx="2438400" cy="1295400"/>
          </a:xfrm>
          <a:prstGeom prst="chevr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200" b="1" dirty="0">
                <a:solidFill>
                  <a:schemeClr val="tx1"/>
                </a:solidFill>
                <a:latin typeface="Arial" pitchFamily="34" charset="0"/>
                <a:cs typeface="Arial" pitchFamily="34" charset="0"/>
              </a:rPr>
              <a:t>Buat rencana komunikasi dengan semua pihak terkait</a:t>
            </a:r>
          </a:p>
        </p:txBody>
      </p:sp>
      <p:sp>
        <p:nvSpPr>
          <p:cNvPr id="7" name="Chevron 6">
            <a:extLst>
              <a:ext uri="{FF2B5EF4-FFF2-40B4-BE49-F238E27FC236}">
                <a16:creationId xmlns:a16="http://schemas.microsoft.com/office/drawing/2014/main" xmlns="" id="{B6AE8F58-702C-45AA-93F9-D4AD2A54E2A3}"/>
              </a:ext>
            </a:extLst>
          </p:cNvPr>
          <p:cNvSpPr/>
          <p:nvPr/>
        </p:nvSpPr>
        <p:spPr>
          <a:xfrm>
            <a:off x="4495800" y="2057400"/>
            <a:ext cx="2438400" cy="1295400"/>
          </a:xfrm>
          <a:prstGeom prst="chevr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200" b="1" dirty="0">
                <a:solidFill>
                  <a:schemeClr val="tx1"/>
                </a:solidFill>
                <a:latin typeface="Arial" pitchFamily="34" charset="0"/>
                <a:cs typeface="Arial" pitchFamily="34" charset="0"/>
              </a:rPr>
              <a:t>Ikutsertakan orang lain yang terkait dengan perubahan</a:t>
            </a:r>
          </a:p>
        </p:txBody>
      </p:sp>
      <p:sp>
        <p:nvSpPr>
          <p:cNvPr id="8" name="Chevron 7">
            <a:extLst>
              <a:ext uri="{FF2B5EF4-FFF2-40B4-BE49-F238E27FC236}">
                <a16:creationId xmlns:a16="http://schemas.microsoft.com/office/drawing/2014/main" xmlns="" id="{3D42735E-78F6-4CBD-B157-756E57846A79}"/>
              </a:ext>
            </a:extLst>
          </p:cNvPr>
          <p:cNvSpPr/>
          <p:nvPr/>
        </p:nvSpPr>
        <p:spPr>
          <a:xfrm>
            <a:off x="2514600" y="2057400"/>
            <a:ext cx="2438400" cy="1295400"/>
          </a:xfrm>
          <a:prstGeom prst="chevr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200" b="1" dirty="0">
                <a:solidFill>
                  <a:schemeClr val="tx1"/>
                </a:solidFill>
                <a:latin typeface="Arial" pitchFamily="34" charset="0"/>
                <a:cs typeface="Arial" pitchFamily="34" charset="0"/>
              </a:rPr>
              <a:t>Buat rencana perubahan (waktu, penanggung</a:t>
            </a:r>
            <a:r>
              <a:rPr lang="en-AU" sz="1200" b="1" dirty="0">
                <a:solidFill>
                  <a:schemeClr val="tx1"/>
                </a:solidFill>
                <a:latin typeface="Arial" pitchFamily="34" charset="0"/>
                <a:cs typeface="Arial" pitchFamily="34" charset="0"/>
              </a:rPr>
              <a:t> </a:t>
            </a:r>
            <a:r>
              <a:rPr lang="id-ID" sz="1200" b="1" dirty="0">
                <a:solidFill>
                  <a:schemeClr val="tx1"/>
                </a:solidFill>
                <a:latin typeface="Arial" pitchFamily="34" charset="0"/>
                <a:cs typeface="Arial" pitchFamily="34" charset="0"/>
              </a:rPr>
              <a:t>jawab, dll)</a:t>
            </a:r>
          </a:p>
        </p:txBody>
      </p:sp>
      <p:sp>
        <p:nvSpPr>
          <p:cNvPr id="9" name="Chevron 8">
            <a:extLst>
              <a:ext uri="{FF2B5EF4-FFF2-40B4-BE49-F238E27FC236}">
                <a16:creationId xmlns:a16="http://schemas.microsoft.com/office/drawing/2014/main" xmlns="" id="{2DACCD25-5E26-447D-B9FA-EEA29BC85F9F}"/>
              </a:ext>
            </a:extLst>
          </p:cNvPr>
          <p:cNvSpPr/>
          <p:nvPr/>
        </p:nvSpPr>
        <p:spPr>
          <a:xfrm>
            <a:off x="533400" y="3962400"/>
            <a:ext cx="2438400" cy="1295400"/>
          </a:xfrm>
          <a:prstGeom prst="chevr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600" b="1" dirty="0">
                <a:solidFill>
                  <a:schemeClr val="tx1"/>
                </a:solidFill>
                <a:latin typeface="Arial" pitchFamily="34" charset="0"/>
                <a:cs typeface="Arial" pitchFamily="34" charset="0"/>
              </a:rPr>
              <a:t>Gunakan tim lain untuk mengkaji rencana</a:t>
            </a:r>
          </a:p>
        </p:txBody>
      </p:sp>
      <p:sp>
        <p:nvSpPr>
          <p:cNvPr id="10" name="Chevron 9">
            <a:extLst>
              <a:ext uri="{FF2B5EF4-FFF2-40B4-BE49-F238E27FC236}">
                <a16:creationId xmlns:a16="http://schemas.microsoft.com/office/drawing/2014/main" xmlns="" id="{B44AC552-CAA1-40EE-861E-D76476247FD9}"/>
              </a:ext>
            </a:extLst>
          </p:cNvPr>
          <p:cNvSpPr/>
          <p:nvPr/>
        </p:nvSpPr>
        <p:spPr>
          <a:xfrm>
            <a:off x="2819400" y="3962400"/>
            <a:ext cx="2438400" cy="1295400"/>
          </a:xfrm>
          <a:prstGeom prst="chevr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600" b="1" dirty="0">
                <a:solidFill>
                  <a:schemeClr val="tx1"/>
                </a:solidFill>
                <a:latin typeface="Arial" pitchFamily="34" charset="0"/>
                <a:cs typeface="Arial" pitchFamily="34" charset="0"/>
              </a:rPr>
              <a:t>Pelatihan personil</a:t>
            </a:r>
          </a:p>
        </p:txBody>
      </p:sp>
      <p:sp>
        <p:nvSpPr>
          <p:cNvPr id="11" name="Chevron 10">
            <a:extLst>
              <a:ext uri="{FF2B5EF4-FFF2-40B4-BE49-F238E27FC236}">
                <a16:creationId xmlns:a16="http://schemas.microsoft.com/office/drawing/2014/main" xmlns="" id="{51FF5196-901D-4067-993C-5CF3D66FDB14}"/>
              </a:ext>
            </a:extLst>
          </p:cNvPr>
          <p:cNvSpPr/>
          <p:nvPr/>
        </p:nvSpPr>
        <p:spPr>
          <a:xfrm>
            <a:off x="5029200" y="3962400"/>
            <a:ext cx="2438400" cy="1295400"/>
          </a:xfrm>
          <a:prstGeom prst="chevr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400" b="1" dirty="0">
                <a:solidFill>
                  <a:schemeClr val="tx1"/>
                </a:solidFill>
                <a:latin typeface="Arial" pitchFamily="34" charset="0"/>
                <a:cs typeface="Arial" pitchFamily="34" charset="0"/>
              </a:rPr>
              <a:t>Ukur keefektifan</a:t>
            </a:r>
          </a:p>
        </p:txBody>
      </p:sp>
      <p:cxnSp>
        <p:nvCxnSpPr>
          <p:cNvPr id="13" name="Elbow Connector 12">
            <a:extLst>
              <a:ext uri="{FF2B5EF4-FFF2-40B4-BE49-F238E27FC236}">
                <a16:creationId xmlns:a16="http://schemas.microsoft.com/office/drawing/2014/main" xmlns="" id="{30CB9D91-4293-4E07-A3AF-683A64D53A70}"/>
              </a:ext>
            </a:extLst>
          </p:cNvPr>
          <p:cNvCxnSpPr>
            <a:stCxn id="6" idx="2"/>
            <a:endCxn id="9" idx="0"/>
          </p:cNvCxnSpPr>
          <p:nvPr/>
        </p:nvCxnSpPr>
        <p:spPr>
          <a:xfrm rot="5400000">
            <a:off x="4095750" y="685800"/>
            <a:ext cx="609600" cy="59436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130060" name="Title 1"/>
          <p:cNvSpPr>
            <a:spLocks noGrp="1"/>
          </p:cNvSpPr>
          <p:nvPr>
            <p:ph type="title"/>
          </p:nvPr>
        </p:nvSpPr>
        <p:spPr>
          <a:xfrm>
            <a:off x="468313" y="269875"/>
            <a:ext cx="8229600" cy="720725"/>
          </a:xfrm>
        </p:spPr>
        <p:txBody>
          <a:bodyPr/>
          <a:lstStyle/>
          <a:p>
            <a:r>
              <a:rPr lang="id-ID" altLang="en-US" sz="3200">
                <a:latin typeface="Arial" charset="0"/>
                <a:cs typeface="Arial" charset="0"/>
              </a:rPr>
              <a:t>6.3  Perencanaan Perubahan </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762000" y="228600"/>
            <a:ext cx="8229600" cy="720725"/>
          </a:xfrm>
        </p:spPr>
        <p:txBody>
          <a:bodyPr/>
          <a:lstStyle/>
          <a:p>
            <a:r>
              <a:rPr lang="id-ID" altLang="en-US" dirty="0">
                <a:latin typeface="Arial" charset="0"/>
                <a:cs typeface="Arial" charset="0"/>
              </a:rPr>
              <a:t>I. PERKEMBANGAN</a:t>
            </a:r>
            <a:r>
              <a:rPr lang="en-US" altLang="en-US" dirty="0">
                <a:latin typeface="Arial" charset="0"/>
                <a:cs typeface="Arial" charset="0"/>
              </a:rPr>
              <a:t>  </a:t>
            </a:r>
            <a:r>
              <a:rPr lang="id-ID" altLang="en-US" dirty="0">
                <a:latin typeface="Arial" charset="0"/>
                <a:cs typeface="Arial" charset="0"/>
              </a:rPr>
              <a:t>SNI </a:t>
            </a:r>
            <a:r>
              <a:rPr lang="en-US" altLang="en-US" dirty="0">
                <a:latin typeface="Arial" charset="0"/>
                <a:cs typeface="Arial" charset="0"/>
              </a:rPr>
              <a:t>ISO 9001</a:t>
            </a:r>
          </a:p>
        </p:txBody>
      </p:sp>
      <p:sp>
        <p:nvSpPr>
          <p:cNvPr id="11267" name="Slide Number Placeholder 4"/>
          <p:cNvSpPr>
            <a:spLocks noGrp="1"/>
          </p:cNvSpPr>
          <p:nvPr>
            <p:ph type="sldNum" sz="quarter" idx="10"/>
          </p:nvPr>
        </p:nvSpPr>
        <p:spPr bwMode="auto">
          <a:noFill/>
          <a:ln>
            <a:miter lim="800000"/>
            <a:headEnd/>
            <a:tailEnd/>
          </a:ln>
        </p:spPr>
        <p:txBody>
          <a:bodyPr/>
          <a:lstStyle/>
          <a:p>
            <a:fld id="{EEB897A2-22EB-40EA-8707-4711C791D53C}" type="slidenum">
              <a:rPr lang="en-US" altLang="en-US"/>
              <a:pPr/>
              <a:t>3</a:t>
            </a:fld>
            <a:endParaRPr lang="en-US" altLang="en-US"/>
          </a:p>
        </p:txBody>
      </p:sp>
      <p:sp>
        <p:nvSpPr>
          <p:cNvPr id="111622" name="Oval 6">
            <a:extLst>
              <a:ext uri="{FF2B5EF4-FFF2-40B4-BE49-F238E27FC236}">
                <a16:creationId xmlns:a16="http://schemas.microsoft.com/office/drawing/2014/main" xmlns="" id="{8B931125-BA27-4A9D-9DFC-AA956AC98091}"/>
              </a:ext>
            </a:extLst>
          </p:cNvPr>
          <p:cNvSpPr>
            <a:spLocks noChangeArrowheads="1"/>
          </p:cNvSpPr>
          <p:nvPr/>
        </p:nvSpPr>
        <p:spPr bwMode="auto">
          <a:xfrm>
            <a:off x="2178050" y="4837113"/>
            <a:ext cx="228600" cy="228600"/>
          </a:xfrm>
          <a:prstGeom prst="ellipse">
            <a:avLst/>
          </a:prstGeom>
          <a:solidFill>
            <a:schemeClr val="folHlink"/>
          </a:solidFill>
          <a:ln w="9525">
            <a:solidFill>
              <a:schemeClr val="tx1"/>
            </a:solidFill>
            <a:round/>
            <a:headEnd/>
            <a:tailEnd/>
          </a:ln>
          <a:effectLst/>
        </p:spPr>
        <p:txBody>
          <a:bodyPr wrap="none" anchor="ctr"/>
          <a:lstStyle/>
          <a:p>
            <a:pPr fontAlgn="auto">
              <a:spcBef>
                <a:spcPts val="0"/>
              </a:spcBef>
              <a:spcAft>
                <a:spcPts val="0"/>
              </a:spcAft>
              <a:defRPr/>
            </a:pPr>
            <a:endParaRPr lang="ur-PK">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1624" name="Oval 8">
            <a:extLst>
              <a:ext uri="{FF2B5EF4-FFF2-40B4-BE49-F238E27FC236}">
                <a16:creationId xmlns:a16="http://schemas.microsoft.com/office/drawing/2014/main" xmlns="" id="{BD5FA3F4-0ACB-4A34-A23F-872ADDE75FAC}"/>
              </a:ext>
            </a:extLst>
          </p:cNvPr>
          <p:cNvSpPr>
            <a:spLocks noChangeArrowheads="1"/>
          </p:cNvSpPr>
          <p:nvPr/>
        </p:nvSpPr>
        <p:spPr bwMode="auto">
          <a:xfrm>
            <a:off x="3586163" y="4103688"/>
            <a:ext cx="228600" cy="228600"/>
          </a:xfrm>
          <a:prstGeom prst="ellipse">
            <a:avLst/>
          </a:prstGeom>
          <a:solidFill>
            <a:schemeClr val="folHlink"/>
          </a:solidFill>
          <a:ln w="9525">
            <a:solidFill>
              <a:schemeClr val="tx1"/>
            </a:solidFill>
            <a:round/>
            <a:headEnd/>
            <a:tailEnd/>
          </a:ln>
          <a:effectLst/>
        </p:spPr>
        <p:txBody>
          <a:bodyPr wrap="none" anchor="ctr"/>
          <a:lstStyle/>
          <a:p>
            <a:pPr fontAlgn="auto">
              <a:spcBef>
                <a:spcPts val="0"/>
              </a:spcBef>
              <a:spcAft>
                <a:spcPts val="0"/>
              </a:spcAft>
              <a:defRPr/>
            </a:pPr>
            <a:endParaRPr lang="ur-PK">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1625" name="Text Box 9">
            <a:extLst>
              <a:ext uri="{FF2B5EF4-FFF2-40B4-BE49-F238E27FC236}">
                <a16:creationId xmlns:a16="http://schemas.microsoft.com/office/drawing/2014/main" xmlns="" id="{4771674E-80D5-4271-A101-AB16FB3A741D}"/>
              </a:ext>
            </a:extLst>
          </p:cNvPr>
          <p:cNvSpPr txBox="1">
            <a:spLocks noChangeArrowheads="1"/>
          </p:cNvSpPr>
          <p:nvPr/>
        </p:nvSpPr>
        <p:spPr bwMode="auto">
          <a:xfrm>
            <a:off x="3284538" y="3527425"/>
            <a:ext cx="1371600" cy="36988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200</a:t>
            </a:r>
            <a:r>
              <a:rPr lang="id-ID"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1</a:t>
            </a:r>
            <a:endParaRPr lang="en-US"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11627" name="Text Box 11">
            <a:extLst>
              <a:ext uri="{FF2B5EF4-FFF2-40B4-BE49-F238E27FC236}">
                <a16:creationId xmlns:a16="http://schemas.microsoft.com/office/drawing/2014/main" xmlns="" id="{937302A9-BDA0-4F5E-9B9C-127D0F25E648}"/>
              </a:ext>
            </a:extLst>
          </p:cNvPr>
          <p:cNvSpPr txBox="1">
            <a:spLocks noChangeArrowheads="1"/>
          </p:cNvSpPr>
          <p:nvPr/>
        </p:nvSpPr>
        <p:spPr bwMode="auto">
          <a:xfrm>
            <a:off x="1524000" y="5084763"/>
            <a:ext cx="2209800" cy="630237"/>
          </a:xfrm>
          <a:prstGeom prst="rect">
            <a:avLst/>
          </a:prstGeom>
          <a:noFill/>
          <a:ln w="9525">
            <a:noFill/>
            <a:miter lim="800000"/>
            <a:headEnd/>
            <a:tailEnd/>
          </a:ln>
        </p:spPr>
        <p:txBody>
          <a:bodyPr>
            <a:spAutoFit/>
          </a:bodyPr>
          <a:lstStyle/>
          <a:p>
            <a:pPr fontAlgn="auto">
              <a:spcBef>
                <a:spcPct val="50000"/>
              </a:spcBef>
              <a:spcAft>
                <a:spcPts val="0"/>
              </a:spcAft>
              <a:defRPr/>
            </a:pPr>
            <a:r>
              <a:rPr lang="en-US" sz="1400" b="1" dirty="0" err="1">
                <a:latin typeface="Arial" panose="020B0604020202020204" pitchFamily="34" charset="0"/>
                <a:cs typeface="Arial" panose="020B0604020202020204" pitchFamily="34" charset="0"/>
              </a:rPr>
              <a:t>Revisi</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pertama</a:t>
            </a:r>
            <a:r>
              <a:rPr lang="id-ID" sz="1400"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 </a:t>
            </a:r>
          </a:p>
          <a:p>
            <a:pPr marL="174625" indent="-174625" fontAlgn="auto">
              <a:spcBef>
                <a:spcPct val="50000"/>
              </a:spcBef>
              <a:spcAft>
                <a:spcPts val="0"/>
              </a:spcAft>
              <a:buFont typeface="Arial" pitchFamily="34" charset="0"/>
              <a:buChar char="•"/>
              <a:defRPr/>
            </a:pPr>
            <a:r>
              <a:rPr lang="id-ID" sz="1400" dirty="0">
                <a:latin typeface="Arial" panose="020B0604020202020204" pitchFamily="34" charset="0"/>
                <a:cs typeface="Arial" panose="020B0604020202020204" pitchFamily="34" charset="0"/>
              </a:rPr>
              <a:t>SNI </a:t>
            </a:r>
            <a:r>
              <a:rPr lang="en-US" sz="1400" dirty="0">
                <a:latin typeface="Arial" panose="020B0604020202020204" pitchFamily="34" charset="0"/>
                <a:cs typeface="Arial" panose="020B0604020202020204" pitchFamily="34" charset="0"/>
              </a:rPr>
              <a:t>ISO </a:t>
            </a:r>
            <a:r>
              <a:rPr lang="id-ID"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9001:199</a:t>
            </a:r>
            <a:r>
              <a:rPr lang="id-ID"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p>
        </p:txBody>
      </p:sp>
      <p:sp>
        <p:nvSpPr>
          <p:cNvPr id="111628" name="Text Box 12"/>
          <p:cNvSpPr txBox="1">
            <a:spLocks noChangeArrowheads="1"/>
          </p:cNvSpPr>
          <p:nvPr/>
        </p:nvSpPr>
        <p:spPr bwMode="auto">
          <a:xfrm>
            <a:off x="3638550" y="4267200"/>
            <a:ext cx="1981200" cy="630238"/>
          </a:xfrm>
          <a:prstGeom prst="rect">
            <a:avLst/>
          </a:prstGeom>
          <a:noFill/>
          <a:ln w="9525">
            <a:noFill/>
            <a:miter lim="800000"/>
            <a:headEnd/>
            <a:tailEnd/>
          </a:ln>
        </p:spPr>
        <p:txBody>
          <a:bodyPr>
            <a:spAutoFit/>
          </a:bodyPr>
          <a:lstStyle/>
          <a:p>
            <a:pPr>
              <a:spcBef>
                <a:spcPct val="50000"/>
              </a:spcBef>
            </a:pPr>
            <a:r>
              <a:rPr lang="en-US" altLang="en-US" sz="1400" b="1"/>
              <a:t>Revisi kedua :</a:t>
            </a:r>
          </a:p>
          <a:p>
            <a:pPr>
              <a:spcBef>
                <a:spcPct val="50000"/>
              </a:spcBef>
            </a:pPr>
            <a:r>
              <a:rPr lang="id-ID" altLang="en-US" sz="1400"/>
              <a:t>SNI </a:t>
            </a:r>
            <a:r>
              <a:rPr lang="en-US" altLang="en-US" sz="1400"/>
              <a:t>ISO </a:t>
            </a:r>
            <a:r>
              <a:rPr lang="id-ID" altLang="en-US" sz="1400"/>
              <a:t>19-</a:t>
            </a:r>
            <a:r>
              <a:rPr lang="en-US" altLang="en-US" sz="1400"/>
              <a:t>9001:200</a:t>
            </a:r>
            <a:r>
              <a:rPr lang="id-ID" altLang="en-US" sz="1400"/>
              <a:t>1</a:t>
            </a:r>
            <a:endParaRPr lang="en-US" altLang="en-US" sz="1400"/>
          </a:p>
        </p:txBody>
      </p:sp>
      <p:sp>
        <p:nvSpPr>
          <p:cNvPr id="16" name="Oval 4">
            <a:extLst>
              <a:ext uri="{FF2B5EF4-FFF2-40B4-BE49-F238E27FC236}">
                <a16:creationId xmlns:a16="http://schemas.microsoft.com/office/drawing/2014/main" xmlns="" id="{A8820F25-9BC2-4C1A-BA53-AFC5CD621256}"/>
              </a:ext>
            </a:extLst>
          </p:cNvPr>
          <p:cNvSpPr>
            <a:spLocks noChangeArrowheads="1"/>
          </p:cNvSpPr>
          <p:nvPr/>
        </p:nvSpPr>
        <p:spPr bwMode="auto">
          <a:xfrm>
            <a:off x="5214938" y="3252788"/>
            <a:ext cx="228600" cy="228600"/>
          </a:xfrm>
          <a:prstGeom prst="ellipse">
            <a:avLst/>
          </a:prstGeom>
          <a:solidFill>
            <a:schemeClr val="folHlink"/>
          </a:solidFill>
          <a:ln w="9525">
            <a:solidFill>
              <a:schemeClr val="tx1"/>
            </a:solidFill>
            <a:round/>
            <a:headEnd/>
            <a:tailEnd/>
          </a:ln>
          <a:effectLst/>
        </p:spPr>
        <p:txBody>
          <a:bodyPr wrap="none" anchor="ctr"/>
          <a:lstStyle/>
          <a:p>
            <a:pPr fontAlgn="auto">
              <a:spcBef>
                <a:spcPts val="0"/>
              </a:spcBef>
              <a:spcAft>
                <a:spcPts val="0"/>
              </a:spcAft>
              <a:defRPr/>
            </a:pPr>
            <a:endParaRPr lang="ur-PK">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 Box 9">
            <a:extLst>
              <a:ext uri="{FF2B5EF4-FFF2-40B4-BE49-F238E27FC236}">
                <a16:creationId xmlns:a16="http://schemas.microsoft.com/office/drawing/2014/main" xmlns="" id="{031173C1-1528-4AEE-961E-34C5A0237FED}"/>
              </a:ext>
            </a:extLst>
          </p:cNvPr>
          <p:cNvSpPr txBox="1">
            <a:spLocks noChangeArrowheads="1"/>
          </p:cNvSpPr>
          <p:nvPr/>
        </p:nvSpPr>
        <p:spPr bwMode="auto">
          <a:xfrm>
            <a:off x="4986338" y="2713038"/>
            <a:ext cx="1371600" cy="36988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2008</a:t>
            </a:r>
          </a:p>
        </p:txBody>
      </p:sp>
      <p:sp>
        <p:nvSpPr>
          <p:cNvPr id="15" name="Text Box 12"/>
          <p:cNvSpPr txBox="1">
            <a:spLocks noChangeArrowheads="1"/>
          </p:cNvSpPr>
          <p:nvPr/>
        </p:nvSpPr>
        <p:spPr bwMode="auto">
          <a:xfrm>
            <a:off x="5391150" y="3427413"/>
            <a:ext cx="1752600" cy="631825"/>
          </a:xfrm>
          <a:prstGeom prst="rect">
            <a:avLst/>
          </a:prstGeom>
          <a:noFill/>
          <a:ln w="9525">
            <a:noFill/>
            <a:miter lim="800000"/>
            <a:headEnd/>
            <a:tailEnd/>
          </a:ln>
        </p:spPr>
        <p:txBody>
          <a:bodyPr>
            <a:spAutoFit/>
          </a:bodyPr>
          <a:lstStyle/>
          <a:p>
            <a:pPr>
              <a:spcBef>
                <a:spcPct val="50000"/>
              </a:spcBef>
            </a:pPr>
            <a:r>
              <a:rPr lang="en-US" altLang="en-US" sz="1400" b="1"/>
              <a:t>Revisi ketiga :</a:t>
            </a:r>
          </a:p>
          <a:p>
            <a:pPr>
              <a:spcBef>
                <a:spcPct val="50000"/>
              </a:spcBef>
            </a:pPr>
            <a:r>
              <a:rPr lang="id-ID" altLang="en-US" sz="1400"/>
              <a:t>SNI </a:t>
            </a:r>
            <a:r>
              <a:rPr lang="en-US" altLang="en-US" sz="1400"/>
              <a:t>ISO 9001:2008</a:t>
            </a:r>
          </a:p>
        </p:txBody>
      </p:sp>
      <p:sp>
        <p:nvSpPr>
          <p:cNvPr id="17" name="Text Box 9">
            <a:extLst>
              <a:ext uri="{FF2B5EF4-FFF2-40B4-BE49-F238E27FC236}">
                <a16:creationId xmlns:a16="http://schemas.microsoft.com/office/drawing/2014/main" xmlns="" id="{F85613A2-1674-4119-A2EE-77AE9D523BFA}"/>
              </a:ext>
            </a:extLst>
          </p:cNvPr>
          <p:cNvSpPr txBox="1">
            <a:spLocks noChangeArrowheads="1"/>
          </p:cNvSpPr>
          <p:nvPr/>
        </p:nvSpPr>
        <p:spPr bwMode="auto">
          <a:xfrm>
            <a:off x="1720850" y="4248150"/>
            <a:ext cx="1371600" cy="36988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199</a:t>
            </a:r>
            <a:r>
              <a:rPr lang="id-ID"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6</a:t>
            </a:r>
            <a:endParaRPr lang="en-US"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9" name="Rectangular Callout 18">
            <a:extLst>
              <a:ext uri="{FF2B5EF4-FFF2-40B4-BE49-F238E27FC236}">
                <a16:creationId xmlns:a16="http://schemas.microsoft.com/office/drawing/2014/main" xmlns="" id="{CDC8BF0F-0F77-4B74-9018-B7AF2A1C79E3}"/>
              </a:ext>
            </a:extLst>
          </p:cNvPr>
          <p:cNvSpPr/>
          <p:nvPr/>
        </p:nvSpPr>
        <p:spPr>
          <a:xfrm>
            <a:off x="457200" y="3848100"/>
            <a:ext cx="1295400" cy="671513"/>
          </a:xfrm>
          <a:prstGeom prst="wedgeRectCallout">
            <a:avLst>
              <a:gd name="adj1" fmla="val 86225"/>
              <a:gd name="adj2" fmla="val 114254"/>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dirty="0">
                <a:ln w="18415" cmpd="sng">
                  <a:no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Minor revision</a:t>
            </a:r>
          </a:p>
        </p:txBody>
      </p:sp>
      <p:sp>
        <p:nvSpPr>
          <p:cNvPr id="20" name="Rectangular Callout 19">
            <a:extLst>
              <a:ext uri="{FF2B5EF4-FFF2-40B4-BE49-F238E27FC236}">
                <a16:creationId xmlns:a16="http://schemas.microsoft.com/office/drawing/2014/main" xmlns="" id="{34659D48-E1EA-4167-A355-F4D7BBB51A1F}"/>
              </a:ext>
            </a:extLst>
          </p:cNvPr>
          <p:cNvSpPr/>
          <p:nvPr/>
        </p:nvSpPr>
        <p:spPr>
          <a:xfrm>
            <a:off x="1547813" y="2770188"/>
            <a:ext cx="1358900" cy="717550"/>
          </a:xfrm>
          <a:prstGeom prst="wedgeRectCallout">
            <a:avLst>
              <a:gd name="adj1" fmla="val 110828"/>
              <a:gd name="adj2" fmla="val 148939"/>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dirty="0">
                <a:ln w="18415" cmpd="sng">
                  <a:no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Major revision</a:t>
            </a:r>
          </a:p>
        </p:txBody>
      </p:sp>
      <p:sp>
        <p:nvSpPr>
          <p:cNvPr id="22" name="Text Box 9">
            <a:extLst>
              <a:ext uri="{FF2B5EF4-FFF2-40B4-BE49-F238E27FC236}">
                <a16:creationId xmlns:a16="http://schemas.microsoft.com/office/drawing/2014/main" xmlns="" id="{3AC59521-65C6-4840-8178-7D35C55BF364}"/>
              </a:ext>
            </a:extLst>
          </p:cNvPr>
          <p:cNvSpPr txBox="1">
            <a:spLocks noChangeArrowheads="1"/>
          </p:cNvSpPr>
          <p:nvPr/>
        </p:nvSpPr>
        <p:spPr bwMode="auto">
          <a:xfrm>
            <a:off x="6446838" y="1878013"/>
            <a:ext cx="1371600" cy="369887"/>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20</a:t>
            </a:r>
            <a:r>
              <a:rPr lang="id-ID"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15</a:t>
            </a:r>
            <a:endParaRPr lang="en-US"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4" name="Text Box 12">
            <a:extLst>
              <a:ext uri="{FF2B5EF4-FFF2-40B4-BE49-F238E27FC236}">
                <a16:creationId xmlns:a16="http://schemas.microsoft.com/office/drawing/2014/main" xmlns="" id="{E09F0805-4570-437D-9F4B-2C0B4A18A716}"/>
              </a:ext>
            </a:extLst>
          </p:cNvPr>
          <p:cNvSpPr txBox="1">
            <a:spLocks noChangeArrowheads="1"/>
          </p:cNvSpPr>
          <p:nvPr/>
        </p:nvSpPr>
        <p:spPr bwMode="auto">
          <a:xfrm>
            <a:off x="6951663" y="2620963"/>
            <a:ext cx="1868487" cy="631825"/>
          </a:xfrm>
          <a:prstGeom prst="rect">
            <a:avLst/>
          </a:prstGeom>
          <a:noFill/>
          <a:ln w="9525">
            <a:noFill/>
            <a:miter lim="800000"/>
            <a:headEnd/>
            <a:tailEnd/>
          </a:ln>
        </p:spPr>
        <p:txBody>
          <a:bodyPr>
            <a:spAutoFit/>
          </a:bodyPr>
          <a:lstStyle/>
          <a:p>
            <a:pPr fontAlgn="auto">
              <a:spcBef>
                <a:spcPct val="50000"/>
              </a:spcBef>
              <a:spcAft>
                <a:spcPts val="0"/>
              </a:spcAft>
              <a:defRPr/>
            </a:pPr>
            <a:r>
              <a:rPr lang="id-ID" sz="1400" b="1" dirty="0">
                <a:latin typeface="Arial" panose="020B0604020202020204" pitchFamily="34" charset="0"/>
                <a:cs typeface="Arial" panose="020B0604020202020204" pitchFamily="34" charset="0"/>
              </a:rPr>
              <a:t>Revisi keempat </a:t>
            </a:r>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fontAlgn="auto">
              <a:spcBef>
                <a:spcPct val="50000"/>
              </a:spcBef>
              <a:spcAft>
                <a:spcPts val="0"/>
              </a:spcAft>
              <a:defRPr/>
            </a:pPr>
            <a:r>
              <a:rPr lang="id-ID" sz="1400" dirty="0">
                <a:latin typeface="Arial" panose="020B0604020202020204" pitchFamily="34" charset="0"/>
                <a:cs typeface="Arial" panose="020B0604020202020204" pitchFamily="34" charset="0"/>
              </a:rPr>
              <a:t>SNI </a:t>
            </a:r>
            <a:r>
              <a:rPr lang="en-US" sz="1400" dirty="0">
                <a:latin typeface="Arial" panose="020B0604020202020204" pitchFamily="34" charset="0"/>
                <a:cs typeface="Arial" panose="020B0604020202020204" pitchFamily="34" charset="0"/>
              </a:rPr>
              <a:t>ISO 9001:20</a:t>
            </a:r>
            <a:r>
              <a:rPr lang="id-ID" sz="1400" dirty="0">
                <a:latin typeface="Arial" panose="020B0604020202020204" pitchFamily="34" charset="0"/>
                <a:cs typeface="Arial" panose="020B0604020202020204" pitchFamily="34" charset="0"/>
              </a:rPr>
              <a:t>15</a:t>
            </a:r>
            <a:endParaRPr lang="en-US" sz="1400" dirty="0">
              <a:latin typeface="Arial" panose="020B0604020202020204" pitchFamily="34" charset="0"/>
              <a:cs typeface="Arial" panose="020B0604020202020204" pitchFamily="34" charset="0"/>
            </a:endParaRPr>
          </a:p>
        </p:txBody>
      </p:sp>
      <p:sp>
        <p:nvSpPr>
          <p:cNvPr id="26" name="Rectangular Callout 25">
            <a:extLst>
              <a:ext uri="{FF2B5EF4-FFF2-40B4-BE49-F238E27FC236}">
                <a16:creationId xmlns:a16="http://schemas.microsoft.com/office/drawing/2014/main" xmlns="" id="{E45058EB-9AD0-409B-A151-FD15D7AB012E}"/>
              </a:ext>
            </a:extLst>
          </p:cNvPr>
          <p:cNvSpPr/>
          <p:nvPr/>
        </p:nvSpPr>
        <p:spPr>
          <a:xfrm>
            <a:off x="4933950" y="1173163"/>
            <a:ext cx="1397000" cy="752475"/>
          </a:xfrm>
          <a:prstGeom prst="wedgeRectCallout">
            <a:avLst>
              <a:gd name="adj1" fmla="val 77408"/>
              <a:gd name="adj2" fmla="val 128790"/>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id-ID" dirty="0">
                <a:ln w="18415" cmpd="sng">
                  <a:no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Major</a:t>
            </a:r>
            <a:r>
              <a:rPr lang="en-US" dirty="0">
                <a:ln w="18415" cmpd="sng">
                  <a:no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 revision</a:t>
            </a:r>
          </a:p>
        </p:txBody>
      </p:sp>
      <p:sp>
        <p:nvSpPr>
          <p:cNvPr id="27" name="Rectangular Callout 26">
            <a:extLst>
              <a:ext uri="{FF2B5EF4-FFF2-40B4-BE49-F238E27FC236}">
                <a16:creationId xmlns:a16="http://schemas.microsoft.com/office/drawing/2014/main" xmlns="" id="{69F92AB4-C033-452F-8723-8A2A74482F52}"/>
              </a:ext>
            </a:extLst>
          </p:cNvPr>
          <p:cNvSpPr/>
          <p:nvPr/>
        </p:nvSpPr>
        <p:spPr>
          <a:xfrm>
            <a:off x="3241675" y="1931988"/>
            <a:ext cx="1409700" cy="784225"/>
          </a:xfrm>
          <a:prstGeom prst="wedgeRectCallout">
            <a:avLst>
              <a:gd name="adj1" fmla="val 99561"/>
              <a:gd name="adj2" fmla="val 135627"/>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id-ID" dirty="0">
                <a:ln w="18415" cmpd="sng">
                  <a:no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Minor </a:t>
            </a:r>
            <a:r>
              <a:rPr lang="en-US" dirty="0">
                <a:ln w="18415" cmpd="sng">
                  <a:noFill/>
                  <a:prstDash val="solid"/>
                </a:ln>
                <a:solidFill>
                  <a:schemeClr val="tx1"/>
                </a:solidFill>
                <a:effectLst>
                  <a:outerShdw blurRad="63500" dir="3600000" algn="tl" rotWithShape="0">
                    <a:srgbClr val="000000">
                      <a:alpha val="70000"/>
                    </a:srgbClr>
                  </a:outerShdw>
                </a:effectLst>
                <a:latin typeface="Arial" pitchFamily="34" charset="0"/>
                <a:cs typeface="Arial" pitchFamily="34" charset="0"/>
              </a:rPr>
              <a:t>revision</a:t>
            </a:r>
          </a:p>
        </p:txBody>
      </p:sp>
      <p:sp>
        <p:nvSpPr>
          <p:cNvPr id="3" name="Bent Arrow 2">
            <a:extLst>
              <a:ext uri="{FF2B5EF4-FFF2-40B4-BE49-F238E27FC236}">
                <a16:creationId xmlns:a16="http://schemas.microsoft.com/office/drawing/2014/main" xmlns="" id="{38A5D5C8-173F-4780-AD99-A70B956BEFC3}"/>
              </a:ext>
            </a:extLst>
          </p:cNvPr>
          <p:cNvSpPr/>
          <p:nvPr/>
        </p:nvSpPr>
        <p:spPr>
          <a:xfrm rot="5400000" flipH="1">
            <a:off x="3665537" y="4860926"/>
            <a:ext cx="720725" cy="736600"/>
          </a:xfrm>
          <a:prstGeom prst="bentArrow">
            <a:avLst>
              <a:gd name="adj1" fmla="val 25000"/>
              <a:gd name="adj2" fmla="val 25523"/>
              <a:gd name="adj3" fmla="val 25000"/>
              <a:gd name="adj4" fmla="val 48639"/>
            </a:avLst>
          </a:prstGeom>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endParaRPr lang="id-ID">
              <a:solidFill>
                <a:schemeClr val="tx1"/>
              </a:solidFill>
              <a:latin typeface="Arial" pitchFamily="34" charset="0"/>
              <a:cs typeface="Arial" pitchFamily="34" charset="0"/>
            </a:endParaRPr>
          </a:p>
        </p:txBody>
      </p:sp>
      <p:sp>
        <p:nvSpPr>
          <p:cNvPr id="28" name="Bent Arrow 27">
            <a:extLst>
              <a:ext uri="{FF2B5EF4-FFF2-40B4-BE49-F238E27FC236}">
                <a16:creationId xmlns:a16="http://schemas.microsoft.com/office/drawing/2014/main" xmlns="" id="{A99FBBE4-388C-40DA-ADE8-B75B0F6A0CCB}"/>
              </a:ext>
            </a:extLst>
          </p:cNvPr>
          <p:cNvSpPr/>
          <p:nvPr/>
        </p:nvSpPr>
        <p:spPr>
          <a:xfrm rot="5400000" flipH="1">
            <a:off x="5622132" y="4117181"/>
            <a:ext cx="603250" cy="763587"/>
          </a:xfrm>
          <a:prstGeom prst="bentArrow">
            <a:avLst>
              <a:gd name="adj1" fmla="val 25000"/>
              <a:gd name="adj2" fmla="val 25000"/>
              <a:gd name="adj3" fmla="val 25000"/>
              <a:gd name="adj4" fmla="val 48639"/>
            </a:avLst>
          </a:prstGeom>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endParaRPr lang="id-ID">
              <a:solidFill>
                <a:schemeClr val="tx1"/>
              </a:solidFill>
              <a:latin typeface="Arial" pitchFamily="34" charset="0"/>
              <a:cs typeface="Arial" pitchFamily="34" charset="0"/>
            </a:endParaRPr>
          </a:p>
        </p:txBody>
      </p:sp>
      <p:sp>
        <p:nvSpPr>
          <p:cNvPr id="29" name="Bent Arrow 28">
            <a:extLst>
              <a:ext uri="{FF2B5EF4-FFF2-40B4-BE49-F238E27FC236}">
                <a16:creationId xmlns:a16="http://schemas.microsoft.com/office/drawing/2014/main" xmlns="" id="{F18F00EE-E1D1-40C4-9034-141F36B22450}"/>
              </a:ext>
            </a:extLst>
          </p:cNvPr>
          <p:cNvSpPr/>
          <p:nvPr/>
        </p:nvSpPr>
        <p:spPr>
          <a:xfrm rot="5400000" flipH="1">
            <a:off x="7163594" y="3353594"/>
            <a:ext cx="566737" cy="650875"/>
          </a:xfrm>
          <a:prstGeom prst="bentArrow">
            <a:avLst>
              <a:gd name="adj1" fmla="val 25000"/>
              <a:gd name="adj2" fmla="val 25000"/>
              <a:gd name="adj3" fmla="val 25000"/>
              <a:gd name="adj4" fmla="val 48639"/>
            </a:avLst>
          </a:prstGeom>
        </p:spPr>
        <p:style>
          <a:lnRef idx="1">
            <a:schemeClr val="accent4"/>
          </a:lnRef>
          <a:fillRef idx="3">
            <a:schemeClr val="accent4"/>
          </a:fillRef>
          <a:effectRef idx="2">
            <a:schemeClr val="accent4"/>
          </a:effectRef>
          <a:fontRef idx="minor">
            <a:schemeClr val="lt1"/>
          </a:fontRef>
        </p:style>
        <p:txBody>
          <a:bodyPr anchor="ctr"/>
          <a:lstStyle/>
          <a:p>
            <a:pPr algn="ctr" eaLnBrk="1" hangingPunct="1">
              <a:defRPr/>
            </a:pPr>
            <a:endParaRPr lang="id-ID">
              <a:solidFill>
                <a:schemeClr val="tx1"/>
              </a:solidFill>
              <a:latin typeface="Arial" pitchFamily="34" charset="0"/>
              <a:cs typeface="Arial" pitchFamily="34" charset="0"/>
            </a:endParaRPr>
          </a:p>
        </p:txBody>
      </p:sp>
      <p:sp>
        <p:nvSpPr>
          <p:cNvPr id="30" name="Oval 4">
            <a:extLst>
              <a:ext uri="{FF2B5EF4-FFF2-40B4-BE49-F238E27FC236}">
                <a16:creationId xmlns:a16="http://schemas.microsoft.com/office/drawing/2014/main" xmlns="" id="{5F7FC391-6DDF-4151-8CE3-0810E48C2B34}"/>
              </a:ext>
            </a:extLst>
          </p:cNvPr>
          <p:cNvSpPr>
            <a:spLocks noChangeArrowheads="1"/>
          </p:cNvSpPr>
          <p:nvPr/>
        </p:nvSpPr>
        <p:spPr bwMode="auto">
          <a:xfrm>
            <a:off x="6691313" y="2481263"/>
            <a:ext cx="228600" cy="228600"/>
          </a:xfrm>
          <a:prstGeom prst="ellipse">
            <a:avLst/>
          </a:prstGeom>
          <a:solidFill>
            <a:schemeClr val="folHlink"/>
          </a:solidFill>
          <a:ln w="9525">
            <a:solidFill>
              <a:schemeClr val="tx1"/>
            </a:solidFill>
            <a:round/>
            <a:headEnd/>
            <a:tailEnd/>
          </a:ln>
          <a:effectLst/>
        </p:spPr>
        <p:txBody>
          <a:bodyPr wrap="none" anchor="ctr"/>
          <a:lstStyle/>
          <a:p>
            <a:pPr fontAlgn="auto">
              <a:spcBef>
                <a:spcPts val="0"/>
              </a:spcBef>
              <a:spcAft>
                <a:spcPts val="0"/>
              </a:spcAft>
              <a:defRPr/>
            </a:pPr>
            <a:endParaRPr lang="ur-PK">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xmlns="" id="{21AB04B5-B988-4C40-BFC7-F988AC46644F}"/>
              </a:ext>
            </a:extLst>
          </p:cNvPr>
          <p:cNvCxnSpPr>
            <a:stCxn id="111622" idx="6"/>
          </p:cNvCxnSpPr>
          <p:nvPr/>
        </p:nvCxnSpPr>
        <p:spPr>
          <a:xfrm flipV="1">
            <a:off x="2406650" y="1828800"/>
            <a:ext cx="5822950" cy="312261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1622"/>
                                        </p:tgtEl>
                                        <p:attrNameLst>
                                          <p:attrName>style.visibility</p:attrName>
                                        </p:attrNameLst>
                                      </p:cBhvr>
                                      <p:to>
                                        <p:strVal val="visible"/>
                                      </p:to>
                                    </p:set>
                                    <p:animEffect transition="in" filter="circle(in)">
                                      <p:cBhvr>
                                        <p:cTn id="7" dur="2000"/>
                                        <p:tgtEl>
                                          <p:spTgt spid="1116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1627"/>
                                        </p:tgtEl>
                                        <p:attrNameLst>
                                          <p:attrName>style.visibility</p:attrName>
                                        </p:attrNameLst>
                                      </p:cBhvr>
                                      <p:to>
                                        <p:strVal val="visible"/>
                                      </p:to>
                                    </p:set>
                                    <p:animEffect transition="in" filter="fade">
                                      <p:cBhvr>
                                        <p:cTn id="17" dur="1000"/>
                                        <p:tgtEl>
                                          <p:spTgt spid="111627"/>
                                        </p:tgtEl>
                                      </p:cBhvr>
                                    </p:animEffect>
                                    <p:anim calcmode="lin" valueType="num">
                                      <p:cBhvr>
                                        <p:cTn id="18" dur="1000" fill="hold"/>
                                        <p:tgtEl>
                                          <p:spTgt spid="111627"/>
                                        </p:tgtEl>
                                        <p:attrNameLst>
                                          <p:attrName>ppt_x</p:attrName>
                                        </p:attrNameLst>
                                      </p:cBhvr>
                                      <p:tavLst>
                                        <p:tav tm="0">
                                          <p:val>
                                            <p:strVal val="#ppt_x"/>
                                          </p:val>
                                        </p:tav>
                                        <p:tav tm="100000">
                                          <p:val>
                                            <p:strVal val="#ppt_x"/>
                                          </p:val>
                                        </p:tav>
                                      </p:tavLst>
                                    </p:anim>
                                    <p:anim calcmode="lin" valueType="num">
                                      <p:cBhvr>
                                        <p:cTn id="19" dur="1000" fill="hold"/>
                                        <p:tgtEl>
                                          <p:spTgt spid="111627"/>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11624"/>
                                        </p:tgtEl>
                                        <p:attrNameLst>
                                          <p:attrName>style.visibility</p:attrName>
                                        </p:attrNameLst>
                                      </p:cBhvr>
                                      <p:to>
                                        <p:strVal val="visible"/>
                                      </p:to>
                                    </p:set>
                                    <p:animEffect transition="in" filter="circle(in)">
                                      <p:cBhvr>
                                        <p:cTn id="29" dur="2000"/>
                                        <p:tgtEl>
                                          <p:spTgt spid="11162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11625"/>
                                        </p:tgtEl>
                                        <p:attrNameLst>
                                          <p:attrName>style.visibility</p:attrName>
                                        </p:attrNameLst>
                                      </p:cBhvr>
                                      <p:to>
                                        <p:strVal val="visible"/>
                                      </p:to>
                                    </p:set>
                                    <p:animEffect transition="in" filter="circle(in)">
                                      <p:cBhvr>
                                        <p:cTn id="34" dur="2000"/>
                                        <p:tgtEl>
                                          <p:spTgt spid="1116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1628"/>
                                        </p:tgtEl>
                                        <p:attrNameLst>
                                          <p:attrName>style.visibility</p:attrName>
                                        </p:attrNameLst>
                                      </p:cBhvr>
                                      <p:to>
                                        <p:strVal val="visible"/>
                                      </p:to>
                                    </p:set>
                                    <p:animEffect transition="in" filter="fade">
                                      <p:cBhvr>
                                        <p:cTn id="39" dur="1000"/>
                                        <p:tgtEl>
                                          <p:spTgt spid="111628"/>
                                        </p:tgtEl>
                                      </p:cBhvr>
                                    </p:animEffect>
                                    <p:anim calcmode="lin" valueType="num">
                                      <p:cBhvr>
                                        <p:cTn id="40" dur="1000" fill="hold"/>
                                        <p:tgtEl>
                                          <p:spTgt spid="111628"/>
                                        </p:tgtEl>
                                        <p:attrNameLst>
                                          <p:attrName>ppt_x</p:attrName>
                                        </p:attrNameLst>
                                      </p:cBhvr>
                                      <p:tavLst>
                                        <p:tav tm="0">
                                          <p:val>
                                            <p:strVal val="#ppt_x"/>
                                          </p:val>
                                        </p:tav>
                                        <p:tav tm="100000">
                                          <p:val>
                                            <p:strVal val="#ppt_x"/>
                                          </p:val>
                                        </p:tav>
                                      </p:tavLst>
                                    </p:anim>
                                    <p:anim calcmode="lin" valueType="num">
                                      <p:cBhvr>
                                        <p:cTn id="41" dur="1000" fill="hold"/>
                                        <p:tgtEl>
                                          <p:spTgt spid="111628"/>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circle(in)">
                                      <p:cBhvr>
                                        <p:cTn id="58" dur="2000"/>
                                        <p:tgtEl>
                                          <p:spTgt spid="1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circle(in)">
                                      <p:cBhvr>
                                        <p:cTn id="63" dur="2000"/>
                                        <p:tgtEl>
                                          <p:spTgt spid="1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2"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6" presetClass="entr" presetSubtype="16"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circle(in)">
                                      <p:cBhvr>
                                        <p:cTn id="85" dur="2000"/>
                                        <p:tgtEl>
                                          <p:spTgt spid="2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2" presetClass="entr" presetSubtype="0" fill="hold"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1000"/>
                                        <p:tgtEl>
                                          <p:spTgt spid="29"/>
                                        </p:tgtEl>
                                      </p:cBhvr>
                                    </p:animEffect>
                                    <p:anim calcmode="lin" valueType="num">
                                      <p:cBhvr>
                                        <p:cTn id="96" dur="1000" fill="hold"/>
                                        <p:tgtEl>
                                          <p:spTgt spid="29"/>
                                        </p:tgtEl>
                                        <p:attrNameLst>
                                          <p:attrName>ppt_x</p:attrName>
                                        </p:attrNameLst>
                                      </p:cBhvr>
                                      <p:tavLst>
                                        <p:tav tm="0">
                                          <p:val>
                                            <p:strVal val="#ppt_x"/>
                                          </p:val>
                                        </p:tav>
                                        <p:tav tm="100000">
                                          <p:val>
                                            <p:strVal val="#ppt_x"/>
                                          </p:val>
                                        </p:tav>
                                      </p:tavLst>
                                    </p:anim>
                                    <p:anim calcmode="lin" valueType="num">
                                      <p:cBhvr>
                                        <p:cTn id="9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6" presetClass="entr" presetSubtype="16"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circle(in)">
                                      <p:cBhvr>
                                        <p:cTn id="10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2" grpId="0" animBg="1"/>
      <p:bldP spid="111624" grpId="0" animBg="1"/>
      <p:bldP spid="111625" grpId="0"/>
      <p:bldP spid="111627" grpId="0"/>
      <p:bldP spid="111628" grpId="0"/>
      <p:bldP spid="16" grpId="0" animBg="1"/>
      <p:bldP spid="14" grpId="0"/>
      <p:bldP spid="15" grpId="0"/>
      <p:bldP spid="17" grpId="0"/>
      <p:bldP spid="22" grpId="0"/>
      <p:bldP spid="24" grpId="0"/>
      <p:bldP spid="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8"/>
          <p:cNvSpPr>
            <a:spLocks noGrp="1"/>
          </p:cNvSpPr>
          <p:nvPr>
            <p:ph type="sldNum" sz="quarter" idx="10"/>
          </p:nvPr>
        </p:nvSpPr>
        <p:spPr bwMode="auto">
          <a:noFill/>
          <a:ln>
            <a:miter lim="800000"/>
            <a:headEnd/>
            <a:tailEnd/>
          </a:ln>
        </p:spPr>
        <p:txBody>
          <a:bodyPr/>
          <a:lstStyle/>
          <a:p>
            <a:fld id="{554C5552-4836-404E-B630-DB82CE003864}" type="slidenum">
              <a:rPr lang="en-US" altLang="en-US">
                <a:ea typeface="MS PGothic" pitchFamily="34" charset="-128"/>
              </a:rPr>
              <a:pPr/>
              <a:t>30</a:t>
            </a:fld>
            <a:endParaRPr lang="en-US" altLang="en-US">
              <a:ea typeface="MS PGothic" pitchFamily="34" charset="-128"/>
            </a:endParaRPr>
          </a:p>
        </p:txBody>
      </p:sp>
      <p:sp>
        <p:nvSpPr>
          <p:cNvPr id="15" name="Down Arrow Callout 14">
            <a:extLst>
              <a:ext uri="{FF2B5EF4-FFF2-40B4-BE49-F238E27FC236}">
                <a16:creationId xmlns:a16="http://schemas.microsoft.com/office/drawing/2014/main" xmlns="" id="{81BC5721-E445-4188-B676-4C0D813683A5}"/>
              </a:ext>
            </a:extLst>
          </p:cNvPr>
          <p:cNvSpPr/>
          <p:nvPr/>
        </p:nvSpPr>
        <p:spPr>
          <a:xfrm>
            <a:off x="1600200" y="1524000"/>
            <a:ext cx="2438400" cy="1295400"/>
          </a:xfrm>
          <a:prstGeom prst="downArrowCallou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400" b="1" dirty="0">
                <a:solidFill>
                  <a:schemeClr val="tx1"/>
                </a:solidFill>
                <a:latin typeface="Arial" pitchFamily="34" charset="0"/>
                <a:cs typeface="Arial" pitchFamily="34" charset="0"/>
              </a:rPr>
              <a:t>Definisikan sasaran perubahan</a:t>
            </a:r>
          </a:p>
        </p:txBody>
      </p:sp>
      <p:sp>
        <p:nvSpPr>
          <p:cNvPr id="16" name="Down Arrow Callout 15">
            <a:extLst>
              <a:ext uri="{FF2B5EF4-FFF2-40B4-BE49-F238E27FC236}">
                <a16:creationId xmlns:a16="http://schemas.microsoft.com/office/drawing/2014/main" xmlns="" id="{70E409F7-AE20-4DAA-8FE3-F18EAB71B1A8}"/>
              </a:ext>
            </a:extLst>
          </p:cNvPr>
          <p:cNvSpPr/>
          <p:nvPr/>
        </p:nvSpPr>
        <p:spPr>
          <a:xfrm>
            <a:off x="1600200" y="2819400"/>
            <a:ext cx="2438400" cy="1295400"/>
          </a:xfrm>
          <a:prstGeom prst="downArrowCallou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400" b="1" dirty="0">
                <a:solidFill>
                  <a:schemeClr val="tx1"/>
                </a:solidFill>
                <a:latin typeface="Arial" pitchFamily="34" charset="0"/>
                <a:cs typeface="Arial" pitchFamily="34" charset="0"/>
              </a:rPr>
              <a:t>Buat Rencana perubahan (apa, siapa, kapan )</a:t>
            </a:r>
          </a:p>
        </p:txBody>
      </p:sp>
      <p:sp>
        <p:nvSpPr>
          <p:cNvPr id="17" name="Down Arrow Callout 16">
            <a:extLst>
              <a:ext uri="{FF2B5EF4-FFF2-40B4-BE49-F238E27FC236}">
                <a16:creationId xmlns:a16="http://schemas.microsoft.com/office/drawing/2014/main" xmlns="" id="{0599FACC-2FAA-4102-A5D7-D68CB3DD3BBB}"/>
              </a:ext>
            </a:extLst>
          </p:cNvPr>
          <p:cNvSpPr/>
          <p:nvPr/>
        </p:nvSpPr>
        <p:spPr>
          <a:xfrm>
            <a:off x="1676400" y="4114800"/>
            <a:ext cx="2438400" cy="1524000"/>
          </a:xfrm>
          <a:prstGeom prst="downArrowCallou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400" b="1" dirty="0">
                <a:solidFill>
                  <a:schemeClr val="tx1"/>
                </a:solidFill>
                <a:latin typeface="Arial" pitchFamily="34" charset="0"/>
                <a:cs typeface="Arial" pitchFamily="34" charset="0"/>
              </a:rPr>
              <a:t>Laksanakan perubahan (monitor kondisi sebelum, pada saat perubahan dan sesudah perubahan)</a:t>
            </a:r>
          </a:p>
        </p:txBody>
      </p:sp>
      <p:sp>
        <p:nvSpPr>
          <p:cNvPr id="18" name="Down Arrow Callout 17">
            <a:extLst>
              <a:ext uri="{FF2B5EF4-FFF2-40B4-BE49-F238E27FC236}">
                <a16:creationId xmlns:a16="http://schemas.microsoft.com/office/drawing/2014/main" xmlns="" id="{F4925352-0B21-4A53-A1CF-AC1B23B91872}"/>
              </a:ext>
            </a:extLst>
          </p:cNvPr>
          <p:cNvSpPr/>
          <p:nvPr/>
        </p:nvSpPr>
        <p:spPr>
          <a:xfrm>
            <a:off x="5257800" y="1600200"/>
            <a:ext cx="2438400" cy="1295400"/>
          </a:xfrm>
          <a:prstGeom prst="downArrowCallou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400" b="1" dirty="0">
                <a:solidFill>
                  <a:schemeClr val="tx1"/>
                </a:solidFill>
                <a:latin typeface="Arial" pitchFamily="34" charset="0"/>
                <a:cs typeface="Arial" pitchFamily="34" charset="0"/>
              </a:rPr>
              <a:t>Evaluasi perubahan (efektifitas, apakah sasaran tercapai?)</a:t>
            </a:r>
          </a:p>
        </p:txBody>
      </p:sp>
      <p:sp>
        <p:nvSpPr>
          <p:cNvPr id="19" name="Down Arrow Callout 18">
            <a:extLst>
              <a:ext uri="{FF2B5EF4-FFF2-40B4-BE49-F238E27FC236}">
                <a16:creationId xmlns:a16="http://schemas.microsoft.com/office/drawing/2014/main" xmlns="" id="{B4215DD4-F125-41AA-8017-02374FCBE0D8}"/>
              </a:ext>
            </a:extLst>
          </p:cNvPr>
          <p:cNvSpPr/>
          <p:nvPr/>
        </p:nvSpPr>
        <p:spPr>
          <a:xfrm>
            <a:off x="5257800" y="2971800"/>
            <a:ext cx="2438400" cy="1295400"/>
          </a:xfrm>
          <a:prstGeom prst="downArrowCallou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d-ID" sz="1400" b="1" dirty="0">
                <a:solidFill>
                  <a:schemeClr val="tx1"/>
                </a:solidFill>
                <a:latin typeface="Arial" pitchFamily="34" charset="0"/>
                <a:cs typeface="Arial" pitchFamily="34" charset="0"/>
              </a:rPr>
              <a:t>Perbaharui Rencana perubahan jika dibakukan perubahan</a:t>
            </a:r>
          </a:p>
        </p:txBody>
      </p:sp>
      <p:cxnSp>
        <p:nvCxnSpPr>
          <p:cNvPr id="23" name="Shape 22">
            <a:extLst>
              <a:ext uri="{FF2B5EF4-FFF2-40B4-BE49-F238E27FC236}">
                <a16:creationId xmlns:a16="http://schemas.microsoft.com/office/drawing/2014/main" xmlns="" id="{B3CC139F-CF49-43CF-BB44-9D083FD23FFD}"/>
              </a:ext>
            </a:extLst>
          </p:cNvPr>
          <p:cNvCxnSpPr>
            <a:stCxn id="17" idx="2"/>
            <a:endCxn id="18" idx="1"/>
          </p:cNvCxnSpPr>
          <p:nvPr/>
        </p:nvCxnSpPr>
        <p:spPr>
          <a:xfrm rot="5400000" flipH="1" flipV="1">
            <a:off x="2267744" y="2648744"/>
            <a:ext cx="3617912" cy="2362200"/>
          </a:xfrm>
          <a:prstGeom prst="bentConnector4">
            <a:avLst>
              <a:gd name="adj1" fmla="val -6319"/>
              <a:gd name="adj2" fmla="val 75806"/>
            </a:avLst>
          </a:prstGeom>
          <a:ln>
            <a:tailEnd type="arrow"/>
          </a:ln>
        </p:spPr>
        <p:style>
          <a:lnRef idx="2">
            <a:schemeClr val="accent1"/>
          </a:lnRef>
          <a:fillRef idx="0">
            <a:schemeClr val="accent1"/>
          </a:fillRef>
          <a:effectRef idx="1">
            <a:schemeClr val="accent1"/>
          </a:effectRef>
          <a:fontRef idx="minor">
            <a:schemeClr val="tx1"/>
          </a:fontRef>
        </p:style>
      </p:cxnSp>
      <p:sp>
        <p:nvSpPr>
          <p:cNvPr id="131081" name="Title 1"/>
          <p:cNvSpPr>
            <a:spLocks noGrp="1"/>
          </p:cNvSpPr>
          <p:nvPr>
            <p:ph type="title"/>
          </p:nvPr>
        </p:nvSpPr>
        <p:spPr>
          <a:xfrm>
            <a:off x="468313" y="269875"/>
            <a:ext cx="8229600" cy="720725"/>
          </a:xfrm>
        </p:spPr>
        <p:txBody>
          <a:bodyPr/>
          <a:lstStyle/>
          <a:p>
            <a:r>
              <a:rPr lang="id-ID" altLang="en-US" sz="3200">
                <a:latin typeface="Arial" charset="0"/>
                <a:cs typeface="Arial" charset="0"/>
              </a:rPr>
              <a:t>6.3  Perencanaan Perubahan </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latin typeface="Arial" charset="0"/>
                <a:cs typeface="Arial" charset="0"/>
              </a:rPr>
              <a:t>7. </a:t>
            </a:r>
            <a:r>
              <a:rPr lang="en-AU" altLang="en-US" dirty="0" err="1">
                <a:latin typeface="Arial" charset="0"/>
                <a:cs typeface="Arial" charset="0"/>
              </a:rPr>
              <a:t>Dukungan</a:t>
            </a:r>
            <a:endParaRPr lang="id-ID" dirty="0"/>
          </a:p>
        </p:txBody>
      </p:sp>
      <p:sp>
        <p:nvSpPr>
          <p:cNvPr id="3" name="Content Placeholder 2"/>
          <p:cNvSpPr>
            <a:spLocks noGrp="1"/>
          </p:cNvSpPr>
          <p:nvPr>
            <p:ph idx="1"/>
          </p:nvPr>
        </p:nvSpPr>
        <p:spPr>
          <a:xfrm>
            <a:off x="1371600" y="1600201"/>
            <a:ext cx="7315200" cy="3352800"/>
          </a:xfrm>
        </p:spPr>
        <p:txBody>
          <a:bodyPr/>
          <a:lstStyle/>
          <a:p>
            <a:pPr>
              <a:buNone/>
            </a:pPr>
            <a:r>
              <a:rPr lang="en-AU" altLang="en-US" dirty="0">
                <a:latin typeface="Arial" charset="0"/>
                <a:cs typeface="Arial" charset="0"/>
              </a:rPr>
              <a:t>7.1 </a:t>
            </a:r>
            <a:r>
              <a:rPr lang="en-AU" altLang="en-US" dirty="0" err="1">
                <a:latin typeface="Arial" charset="0"/>
                <a:cs typeface="Arial" charset="0"/>
              </a:rPr>
              <a:t>Sumber</a:t>
            </a:r>
            <a:r>
              <a:rPr lang="en-AU" altLang="en-US" dirty="0">
                <a:latin typeface="Arial" charset="0"/>
                <a:cs typeface="Arial" charset="0"/>
              </a:rPr>
              <a:t> </a:t>
            </a:r>
            <a:r>
              <a:rPr lang="en-AU" altLang="en-US" dirty="0" err="1">
                <a:latin typeface="Arial" charset="0"/>
                <a:cs typeface="Arial" charset="0"/>
              </a:rPr>
              <a:t>Daya</a:t>
            </a:r>
            <a:endParaRPr lang="id-ID" altLang="en-US" dirty="0">
              <a:latin typeface="Arial" charset="0"/>
              <a:cs typeface="Arial" charset="0"/>
            </a:endParaRPr>
          </a:p>
          <a:p>
            <a:pPr>
              <a:buNone/>
            </a:pPr>
            <a:r>
              <a:rPr lang="en-AU" altLang="en-US" dirty="0">
                <a:latin typeface="Arial" charset="0"/>
                <a:cs typeface="Arial" charset="0"/>
              </a:rPr>
              <a:t>7.2 </a:t>
            </a:r>
            <a:r>
              <a:rPr lang="en-AU" altLang="en-US" dirty="0" err="1">
                <a:latin typeface="Arial" charset="0"/>
                <a:cs typeface="Arial" charset="0"/>
              </a:rPr>
              <a:t>Kompetensi</a:t>
            </a:r>
            <a:endParaRPr lang="id-ID" altLang="en-US" dirty="0">
              <a:latin typeface="Arial" charset="0"/>
              <a:cs typeface="Arial" charset="0"/>
            </a:endParaRPr>
          </a:p>
          <a:p>
            <a:pPr>
              <a:buNone/>
            </a:pPr>
            <a:r>
              <a:rPr lang="en-AU" altLang="en-US" dirty="0">
                <a:latin typeface="Arial" charset="0"/>
                <a:cs typeface="Arial" charset="0"/>
              </a:rPr>
              <a:t>7.3 </a:t>
            </a:r>
            <a:r>
              <a:rPr lang="en-AU" altLang="en-US" dirty="0" err="1">
                <a:latin typeface="Arial" charset="0"/>
                <a:cs typeface="Arial" charset="0"/>
              </a:rPr>
              <a:t>Kepedulian</a:t>
            </a:r>
            <a:endParaRPr lang="id-ID" altLang="en-US" dirty="0">
              <a:latin typeface="Arial" charset="0"/>
              <a:cs typeface="Arial" charset="0"/>
            </a:endParaRPr>
          </a:p>
          <a:p>
            <a:pPr>
              <a:buNone/>
            </a:pPr>
            <a:r>
              <a:rPr lang="en-AU" altLang="en-US" dirty="0">
                <a:latin typeface="Arial" charset="0"/>
                <a:cs typeface="Arial" charset="0"/>
              </a:rPr>
              <a:t>7.4 </a:t>
            </a:r>
            <a:r>
              <a:rPr lang="en-AU" altLang="en-US" dirty="0" err="1">
                <a:latin typeface="Arial" charset="0"/>
                <a:cs typeface="Arial" charset="0"/>
              </a:rPr>
              <a:t>Komunikasi</a:t>
            </a:r>
            <a:endParaRPr lang="id-ID" altLang="en-US" dirty="0">
              <a:latin typeface="Arial" charset="0"/>
              <a:cs typeface="Arial" charset="0"/>
            </a:endParaRPr>
          </a:p>
          <a:p>
            <a:pPr>
              <a:buNone/>
            </a:pPr>
            <a:r>
              <a:rPr lang="id-ID" altLang="en-US" dirty="0">
                <a:latin typeface="Arial" charset="0"/>
                <a:cs typeface="Arial" charset="0"/>
              </a:rPr>
              <a:t>7.5 Informasi yang didokumentasikan</a:t>
            </a:r>
            <a:endParaRPr lang="en-AU" altLang="en-US" dirty="0">
              <a:latin typeface="Arial" charset="0"/>
              <a:cs typeface="Arial" charset="0"/>
            </a:endParaRPr>
          </a:p>
          <a:p>
            <a:pPr>
              <a:buNone/>
            </a:pPr>
            <a:endParaRPr lang="id-ID" altLang="en-US" b="1" dirty="0">
              <a:latin typeface="Arial" charset="0"/>
              <a:cs typeface="Arial" charset="0"/>
            </a:endParaRPr>
          </a:p>
          <a:p>
            <a:pPr>
              <a:buNone/>
            </a:pPr>
            <a:endParaRPr lang="en-AU" altLang="en-US" dirty="0">
              <a:latin typeface="Arial" charset="0"/>
              <a:cs typeface="Arial" charset="0"/>
            </a:endParaRPr>
          </a:p>
        </p:txBody>
      </p:sp>
      <p:sp>
        <p:nvSpPr>
          <p:cNvPr id="4" name="Slide Number Placeholder 3"/>
          <p:cNvSpPr>
            <a:spLocks noGrp="1"/>
          </p:cNvSpPr>
          <p:nvPr>
            <p:ph type="sldNum" sz="quarter" idx="10"/>
          </p:nvPr>
        </p:nvSpPr>
        <p:spPr/>
        <p:txBody>
          <a:bodyPr/>
          <a:lstStyle/>
          <a:p>
            <a:fld id="{2BFDC4F3-FA93-47DF-9CEF-4616065934BB}" type="slidenum">
              <a:rPr lang="id-ID" altLang="en-US" smtClean="0"/>
              <a:pPr/>
              <a:t>31</a:t>
            </a:fld>
            <a:endParaRPr lang="id-ID" altLang="en-US"/>
          </a:p>
        </p:txBody>
      </p:sp>
    </p:spTree>
    <p:extLst>
      <p:ext uri="{BB962C8B-B14F-4D97-AF65-F5344CB8AC3E}">
        <p14:creationId xmlns:p14="http://schemas.microsoft.com/office/powerpoint/2010/main" xmlns="" val="857978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468313" y="228600"/>
            <a:ext cx="8229600" cy="720725"/>
          </a:xfrm>
        </p:spPr>
        <p:txBody>
          <a:bodyPr/>
          <a:lstStyle/>
          <a:p>
            <a:r>
              <a:rPr lang="en-AU" altLang="en-US" dirty="0">
                <a:latin typeface="Arial" charset="0"/>
                <a:cs typeface="Arial" charset="0"/>
              </a:rPr>
              <a:t>7. </a:t>
            </a:r>
            <a:r>
              <a:rPr lang="en-AU" altLang="en-US" dirty="0" err="1">
                <a:latin typeface="Arial" charset="0"/>
                <a:cs typeface="Arial" charset="0"/>
              </a:rPr>
              <a:t>Dukungan</a:t>
            </a:r>
            <a:endParaRPr lang="en-AU" altLang="en-US" dirty="0">
              <a:latin typeface="Arial" charset="0"/>
              <a:cs typeface="Arial" charset="0"/>
            </a:endParaRPr>
          </a:p>
        </p:txBody>
      </p:sp>
      <p:sp>
        <p:nvSpPr>
          <p:cNvPr id="135171" name="Content Placeholder 2"/>
          <p:cNvSpPr>
            <a:spLocks noGrp="1"/>
          </p:cNvSpPr>
          <p:nvPr>
            <p:ph idx="1"/>
          </p:nvPr>
        </p:nvSpPr>
        <p:spPr>
          <a:xfrm>
            <a:off x="762000" y="1219200"/>
            <a:ext cx="7620000" cy="5135563"/>
          </a:xfrm>
        </p:spPr>
        <p:txBody>
          <a:bodyPr/>
          <a:lstStyle/>
          <a:p>
            <a:pPr>
              <a:buFont typeface="Arial" charset="0"/>
              <a:buNone/>
            </a:pPr>
            <a:r>
              <a:rPr lang="en-AU" altLang="en-US" sz="3000" dirty="0">
                <a:latin typeface="Arial" charset="0"/>
                <a:cs typeface="Arial" charset="0"/>
              </a:rPr>
              <a:t>7.1 </a:t>
            </a:r>
            <a:r>
              <a:rPr lang="en-AU" altLang="en-US" sz="3000" dirty="0" err="1">
                <a:latin typeface="Arial" charset="0"/>
                <a:cs typeface="Arial" charset="0"/>
              </a:rPr>
              <a:t>Sumber</a:t>
            </a:r>
            <a:r>
              <a:rPr lang="en-AU" altLang="en-US" sz="3000" dirty="0">
                <a:latin typeface="Arial" charset="0"/>
                <a:cs typeface="Arial" charset="0"/>
              </a:rPr>
              <a:t> </a:t>
            </a:r>
            <a:r>
              <a:rPr lang="en-AU" altLang="en-US" sz="3000" dirty="0" err="1">
                <a:latin typeface="Arial" charset="0"/>
                <a:cs typeface="Arial" charset="0"/>
              </a:rPr>
              <a:t>Daya</a:t>
            </a:r>
            <a:endParaRPr lang="en-AU" altLang="en-US" sz="3000" dirty="0">
              <a:latin typeface="Arial" charset="0"/>
              <a:cs typeface="Arial" charset="0"/>
            </a:endParaRPr>
          </a:p>
          <a:p>
            <a:pPr>
              <a:buFont typeface="Arial" charset="0"/>
              <a:buNone/>
            </a:pPr>
            <a:r>
              <a:rPr lang="en-AU" altLang="en-US" sz="3000" dirty="0">
                <a:latin typeface="Arial" charset="0"/>
                <a:cs typeface="Arial" charset="0"/>
              </a:rPr>
              <a:t>7.1.1 </a:t>
            </a:r>
            <a:r>
              <a:rPr lang="en-AU" altLang="en-US" sz="3000" dirty="0" err="1">
                <a:latin typeface="Arial" charset="0"/>
                <a:cs typeface="Arial" charset="0"/>
              </a:rPr>
              <a:t>Umum</a:t>
            </a:r>
            <a:endParaRPr lang="en-AU" altLang="en-US" sz="3000" dirty="0">
              <a:latin typeface="Arial" charset="0"/>
              <a:cs typeface="Arial" charset="0"/>
            </a:endParaRPr>
          </a:p>
          <a:p>
            <a:pPr>
              <a:buFont typeface="Arial" charset="0"/>
              <a:buNone/>
            </a:pPr>
            <a:endParaRPr lang="en-AU" altLang="en-US" sz="3000" dirty="0">
              <a:latin typeface="Arial" charset="0"/>
              <a:cs typeface="Arial" charset="0"/>
            </a:endParaRPr>
          </a:p>
          <a:p>
            <a:pPr>
              <a:buFont typeface="Arial" charset="0"/>
              <a:buNone/>
            </a:pPr>
            <a:endParaRPr lang="en-AU" altLang="en-US" sz="3000" dirty="0">
              <a:latin typeface="Arial" charset="0"/>
              <a:cs typeface="Arial" charset="0"/>
            </a:endParaRPr>
          </a:p>
          <a:p>
            <a:pPr>
              <a:buFont typeface="Arial" charset="0"/>
              <a:buNone/>
            </a:pPr>
            <a:endParaRPr lang="en-AU" altLang="en-US" sz="2000" dirty="0">
              <a:latin typeface="Arial" charset="0"/>
              <a:cs typeface="Arial" charset="0"/>
            </a:endParaRPr>
          </a:p>
          <a:p>
            <a:pPr>
              <a:buFont typeface="Arial" charset="0"/>
              <a:buNone/>
            </a:pPr>
            <a:endParaRPr lang="en-AU" altLang="en-US" sz="2000" dirty="0">
              <a:latin typeface="Arial" charset="0"/>
              <a:cs typeface="Arial" charset="0"/>
            </a:endParaRPr>
          </a:p>
          <a:p>
            <a:pPr>
              <a:buFont typeface="Arial" charset="0"/>
              <a:buNone/>
            </a:pPr>
            <a:r>
              <a:rPr lang="en-AU" altLang="en-US" sz="2000" dirty="0" err="1">
                <a:latin typeface="Arial" charset="0"/>
                <a:cs typeface="Arial" charset="0"/>
              </a:rPr>
              <a:t>Sumber</a:t>
            </a:r>
            <a:r>
              <a:rPr lang="en-AU" altLang="en-US" sz="2000" dirty="0">
                <a:latin typeface="Arial" charset="0"/>
                <a:cs typeface="Arial" charset="0"/>
              </a:rPr>
              <a:t> </a:t>
            </a:r>
            <a:r>
              <a:rPr lang="en-AU" altLang="en-US" sz="2000" dirty="0" err="1">
                <a:latin typeface="Arial" charset="0"/>
                <a:cs typeface="Arial" charset="0"/>
              </a:rPr>
              <a:t>daya</a:t>
            </a:r>
            <a:r>
              <a:rPr lang="en-AU" altLang="en-US" sz="2000" dirty="0">
                <a:latin typeface="Arial" charset="0"/>
                <a:cs typeface="Arial" charset="0"/>
              </a:rPr>
              <a:t> </a:t>
            </a:r>
            <a:r>
              <a:rPr lang="en-AU" altLang="en-US" sz="2000" dirty="0" err="1">
                <a:latin typeface="Arial" charset="0"/>
                <a:cs typeface="Arial" charset="0"/>
              </a:rPr>
              <a:t>Untuk</a:t>
            </a:r>
            <a:endParaRPr lang="en-AU" altLang="en-US" sz="3000" dirty="0">
              <a:latin typeface="Arial" charset="0"/>
              <a:cs typeface="Arial" charset="0"/>
            </a:endParaRPr>
          </a:p>
          <a:p>
            <a:endParaRPr lang="en-AU" altLang="en-US" sz="3000" dirty="0">
              <a:latin typeface="Arial" charset="0"/>
              <a:cs typeface="Arial" charset="0"/>
            </a:endParaRPr>
          </a:p>
        </p:txBody>
      </p:sp>
      <p:sp>
        <p:nvSpPr>
          <p:cNvPr id="135172" name="Slide Number Placeholder 3"/>
          <p:cNvSpPr>
            <a:spLocks noGrp="1"/>
          </p:cNvSpPr>
          <p:nvPr>
            <p:ph type="sldNum" sz="quarter" idx="10"/>
          </p:nvPr>
        </p:nvSpPr>
        <p:spPr bwMode="auto">
          <a:noFill/>
          <a:ln>
            <a:miter lim="800000"/>
            <a:headEnd/>
            <a:tailEnd/>
          </a:ln>
        </p:spPr>
        <p:txBody>
          <a:bodyPr/>
          <a:lstStyle/>
          <a:p>
            <a:fld id="{5F9940CE-F67A-4453-9241-86902DCADA45}" type="slidenum">
              <a:rPr lang="id-ID" altLang="en-US"/>
              <a:pPr/>
              <a:t>32</a:t>
            </a:fld>
            <a:endParaRPr lang="id-ID" altLang="en-US"/>
          </a:p>
        </p:txBody>
      </p:sp>
      <p:sp>
        <p:nvSpPr>
          <p:cNvPr id="5" name="Rounded Rectangle 4">
            <a:extLst>
              <a:ext uri="{FF2B5EF4-FFF2-40B4-BE49-F238E27FC236}">
                <a16:creationId xmlns:a16="http://schemas.microsoft.com/office/drawing/2014/main" xmlns="" id="{D858ABE8-268C-4037-AEDD-C750CCC6243D}"/>
              </a:ext>
            </a:extLst>
          </p:cNvPr>
          <p:cNvSpPr/>
          <p:nvPr/>
        </p:nvSpPr>
        <p:spPr>
          <a:xfrm>
            <a:off x="685800" y="2514600"/>
            <a:ext cx="2362200" cy="533400"/>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dirty="0">
                <a:solidFill>
                  <a:schemeClr val="tx1"/>
                </a:solidFill>
                <a:latin typeface="Arial" pitchFamily="34" charset="0"/>
                <a:cs typeface="Arial" pitchFamily="34" charset="0"/>
              </a:rPr>
              <a:t>MENENTUKAN</a:t>
            </a:r>
          </a:p>
        </p:txBody>
      </p:sp>
      <p:sp>
        <p:nvSpPr>
          <p:cNvPr id="6" name="Rounded Rectangle 5">
            <a:extLst>
              <a:ext uri="{FF2B5EF4-FFF2-40B4-BE49-F238E27FC236}">
                <a16:creationId xmlns:a16="http://schemas.microsoft.com/office/drawing/2014/main" xmlns="" id="{96EA2F5D-3C34-4E9F-9C11-3B565A279426}"/>
              </a:ext>
            </a:extLst>
          </p:cNvPr>
          <p:cNvSpPr/>
          <p:nvPr/>
        </p:nvSpPr>
        <p:spPr>
          <a:xfrm>
            <a:off x="685800" y="3124200"/>
            <a:ext cx="2362200" cy="533400"/>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dirty="0">
                <a:solidFill>
                  <a:schemeClr val="tx1"/>
                </a:solidFill>
                <a:latin typeface="Arial" pitchFamily="34" charset="0"/>
                <a:cs typeface="Arial" pitchFamily="34" charset="0"/>
              </a:rPr>
              <a:t>MENYEDIAKAN</a:t>
            </a:r>
          </a:p>
        </p:txBody>
      </p:sp>
      <p:sp>
        <p:nvSpPr>
          <p:cNvPr id="8" name="Rounded Rectangle 7">
            <a:extLst>
              <a:ext uri="{FF2B5EF4-FFF2-40B4-BE49-F238E27FC236}">
                <a16:creationId xmlns:a16="http://schemas.microsoft.com/office/drawing/2014/main" xmlns="" id="{32D11819-6182-4307-B0A1-84343B8CA35D}"/>
              </a:ext>
            </a:extLst>
          </p:cNvPr>
          <p:cNvSpPr/>
          <p:nvPr/>
        </p:nvSpPr>
        <p:spPr>
          <a:xfrm>
            <a:off x="4114800" y="2133600"/>
            <a:ext cx="4724400" cy="1981200"/>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en-AU" sz="2200" dirty="0" err="1">
                <a:solidFill>
                  <a:schemeClr val="tx1"/>
                </a:solidFill>
                <a:latin typeface="Arial" pitchFamily="34" charset="0"/>
                <a:cs typeface="Arial" pitchFamily="34" charset="0"/>
              </a:rPr>
              <a:t>Mempertimbangkan</a:t>
            </a:r>
            <a:r>
              <a:rPr lang="en-AU" sz="2200" dirty="0">
                <a:solidFill>
                  <a:schemeClr val="tx1"/>
                </a:solidFill>
                <a:latin typeface="Arial" pitchFamily="34" charset="0"/>
                <a:cs typeface="Arial" pitchFamily="34" charset="0"/>
              </a:rPr>
              <a:t>:</a:t>
            </a:r>
          </a:p>
          <a:p>
            <a:pPr marL="273050" indent="-273050" algn="just" eaLnBrk="1" hangingPunct="1">
              <a:buFont typeface="Arial" pitchFamily="34" charset="0"/>
              <a:buChar char="•"/>
              <a:defRPr/>
            </a:pPr>
            <a:r>
              <a:rPr lang="en-AU" sz="2200" dirty="0" err="1">
                <a:solidFill>
                  <a:schemeClr val="tx1"/>
                </a:solidFill>
                <a:latin typeface="Arial" pitchFamily="34" charset="0"/>
                <a:cs typeface="Arial" pitchFamily="34" charset="0"/>
              </a:rPr>
              <a:t>Kemampuan</a:t>
            </a:r>
            <a:r>
              <a:rPr lang="en-AU" sz="2200" dirty="0">
                <a:solidFill>
                  <a:schemeClr val="tx1"/>
                </a:solidFill>
                <a:latin typeface="Arial" pitchFamily="34" charset="0"/>
                <a:cs typeface="Arial" pitchFamily="34" charset="0"/>
              </a:rPr>
              <a:t> </a:t>
            </a:r>
            <a:r>
              <a:rPr lang="en-AU" sz="2200" dirty="0" err="1">
                <a:solidFill>
                  <a:schemeClr val="tx1"/>
                </a:solidFill>
                <a:latin typeface="Arial" pitchFamily="34" charset="0"/>
                <a:cs typeface="Arial" pitchFamily="34" charset="0"/>
              </a:rPr>
              <a:t>dan</a:t>
            </a:r>
            <a:r>
              <a:rPr lang="en-AU" sz="2200" dirty="0">
                <a:solidFill>
                  <a:schemeClr val="tx1"/>
                </a:solidFill>
                <a:latin typeface="Arial" pitchFamily="34" charset="0"/>
                <a:cs typeface="Arial" pitchFamily="34" charset="0"/>
              </a:rPr>
              <a:t> </a:t>
            </a:r>
            <a:r>
              <a:rPr lang="en-AU" sz="2200" dirty="0" err="1">
                <a:solidFill>
                  <a:schemeClr val="tx1"/>
                </a:solidFill>
                <a:latin typeface="Arial" pitchFamily="34" charset="0"/>
                <a:cs typeface="Arial" pitchFamily="34" charset="0"/>
              </a:rPr>
              <a:t>kendala</a:t>
            </a:r>
            <a:r>
              <a:rPr lang="en-AU" sz="2200" dirty="0">
                <a:solidFill>
                  <a:schemeClr val="tx1"/>
                </a:solidFill>
                <a:latin typeface="Arial" pitchFamily="34" charset="0"/>
                <a:cs typeface="Arial" pitchFamily="34" charset="0"/>
              </a:rPr>
              <a:t> </a:t>
            </a:r>
            <a:r>
              <a:rPr lang="en-AU" sz="2200" dirty="0" err="1">
                <a:solidFill>
                  <a:schemeClr val="tx1"/>
                </a:solidFill>
                <a:latin typeface="Arial" pitchFamily="34" charset="0"/>
                <a:cs typeface="Arial" pitchFamily="34" charset="0"/>
              </a:rPr>
              <a:t>sumber</a:t>
            </a:r>
            <a:r>
              <a:rPr lang="en-AU" sz="2200" dirty="0">
                <a:solidFill>
                  <a:schemeClr val="tx1"/>
                </a:solidFill>
                <a:latin typeface="Arial" pitchFamily="34" charset="0"/>
                <a:cs typeface="Arial" pitchFamily="34" charset="0"/>
              </a:rPr>
              <a:t> </a:t>
            </a:r>
            <a:r>
              <a:rPr lang="en-AU" sz="2200" dirty="0" err="1">
                <a:solidFill>
                  <a:schemeClr val="tx1"/>
                </a:solidFill>
                <a:latin typeface="Arial" pitchFamily="34" charset="0"/>
                <a:cs typeface="Arial" pitchFamily="34" charset="0"/>
              </a:rPr>
              <a:t>daya</a:t>
            </a:r>
            <a:r>
              <a:rPr lang="en-AU" sz="2200" dirty="0">
                <a:solidFill>
                  <a:schemeClr val="tx1"/>
                </a:solidFill>
                <a:latin typeface="Arial" pitchFamily="34" charset="0"/>
                <a:cs typeface="Arial" pitchFamily="34" charset="0"/>
              </a:rPr>
              <a:t> internal</a:t>
            </a:r>
          </a:p>
          <a:p>
            <a:pPr marL="273050" indent="-273050" algn="just" eaLnBrk="1" hangingPunct="1">
              <a:buFont typeface="Arial" pitchFamily="34" charset="0"/>
              <a:buChar char="•"/>
              <a:defRPr/>
            </a:pPr>
            <a:r>
              <a:rPr lang="en-AU" sz="2200" dirty="0" err="1">
                <a:solidFill>
                  <a:schemeClr val="tx1"/>
                </a:solidFill>
                <a:latin typeface="Arial" pitchFamily="34" charset="0"/>
                <a:cs typeface="Arial" pitchFamily="34" charset="0"/>
              </a:rPr>
              <a:t>Kebutuhan</a:t>
            </a:r>
            <a:r>
              <a:rPr lang="en-AU" sz="2200" dirty="0">
                <a:solidFill>
                  <a:schemeClr val="tx1"/>
                </a:solidFill>
                <a:latin typeface="Arial" pitchFamily="34" charset="0"/>
                <a:cs typeface="Arial" pitchFamily="34" charset="0"/>
              </a:rPr>
              <a:t> </a:t>
            </a:r>
            <a:r>
              <a:rPr lang="en-AU" sz="2200" dirty="0" err="1">
                <a:solidFill>
                  <a:schemeClr val="tx1"/>
                </a:solidFill>
                <a:latin typeface="Arial" pitchFamily="34" charset="0"/>
                <a:cs typeface="Arial" pitchFamily="34" charset="0"/>
              </a:rPr>
              <a:t>akan</a:t>
            </a:r>
            <a:r>
              <a:rPr lang="en-AU" sz="2200" dirty="0">
                <a:solidFill>
                  <a:schemeClr val="tx1"/>
                </a:solidFill>
                <a:latin typeface="Arial" pitchFamily="34" charset="0"/>
                <a:cs typeface="Arial" pitchFamily="34" charset="0"/>
              </a:rPr>
              <a:t> </a:t>
            </a:r>
            <a:r>
              <a:rPr lang="en-AU" sz="2200" dirty="0" err="1">
                <a:solidFill>
                  <a:schemeClr val="tx1"/>
                </a:solidFill>
                <a:latin typeface="Arial" pitchFamily="34" charset="0"/>
                <a:cs typeface="Arial" pitchFamily="34" charset="0"/>
              </a:rPr>
              <a:t>diperoleh</a:t>
            </a:r>
            <a:r>
              <a:rPr lang="en-AU" sz="2200" dirty="0">
                <a:solidFill>
                  <a:schemeClr val="tx1"/>
                </a:solidFill>
                <a:latin typeface="Arial" pitchFamily="34" charset="0"/>
                <a:cs typeface="Arial" pitchFamily="34" charset="0"/>
              </a:rPr>
              <a:t> </a:t>
            </a:r>
            <a:r>
              <a:rPr lang="en-AU" sz="2200" dirty="0" err="1">
                <a:solidFill>
                  <a:schemeClr val="tx1"/>
                </a:solidFill>
                <a:latin typeface="Arial" pitchFamily="34" charset="0"/>
                <a:cs typeface="Arial" pitchFamily="34" charset="0"/>
              </a:rPr>
              <a:t>dari</a:t>
            </a:r>
            <a:r>
              <a:rPr lang="en-AU" sz="2200" dirty="0">
                <a:solidFill>
                  <a:schemeClr val="tx1"/>
                </a:solidFill>
                <a:latin typeface="Arial" pitchFamily="34" charset="0"/>
                <a:cs typeface="Arial" pitchFamily="34" charset="0"/>
              </a:rPr>
              <a:t> </a:t>
            </a:r>
            <a:r>
              <a:rPr lang="en-AU" sz="2200" dirty="0" err="1">
                <a:solidFill>
                  <a:schemeClr val="tx1"/>
                </a:solidFill>
                <a:latin typeface="Arial" pitchFamily="34" charset="0"/>
                <a:cs typeface="Arial" pitchFamily="34" charset="0"/>
              </a:rPr>
              <a:t>penyedia</a:t>
            </a:r>
            <a:r>
              <a:rPr lang="en-AU" sz="2200" dirty="0">
                <a:solidFill>
                  <a:schemeClr val="tx1"/>
                </a:solidFill>
                <a:latin typeface="Arial" pitchFamily="34" charset="0"/>
                <a:cs typeface="Arial" pitchFamily="34" charset="0"/>
              </a:rPr>
              <a:t> </a:t>
            </a:r>
            <a:r>
              <a:rPr lang="en-AU" sz="2200" dirty="0" err="1">
                <a:solidFill>
                  <a:schemeClr val="tx1"/>
                </a:solidFill>
                <a:latin typeface="Arial" pitchFamily="34" charset="0"/>
                <a:cs typeface="Arial" pitchFamily="34" charset="0"/>
              </a:rPr>
              <a:t>eksternal</a:t>
            </a:r>
            <a:endParaRPr lang="en-AU" sz="2200" dirty="0">
              <a:solidFill>
                <a:schemeClr val="tx1"/>
              </a:solidFill>
              <a:latin typeface="Arial" pitchFamily="34" charset="0"/>
              <a:cs typeface="Arial" pitchFamily="34" charset="0"/>
            </a:endParaRPr>
          </a:p>
          <a:p>
            <a:pPr algn="ctr" eaLnBrk="1" hangingPunct="1">
              <a:defRPr/>
            </a:pPr>
            <a:endParaRPr lang="en-AU" dirty="0">
              <a:latin typeface="Arial" pitchFamily="34" charset="0"/>
              <a:cs typeface="Arial" pitchFamily="34" charset="0"/>
            </a:endParaRPr>
          </a:p>
        </p:txBody>
      </p:sp>
      <p:graphicFrame>
        <p:nvGraphicFramePr>
          <p:cNvPr id="13" name="Diagram 12">
            <a:extLst>
              <a:ext uri="{FF2B5EF4-FFF2-40B4-BE49-F238E27FC236}">
                <a16:creationId xmlns:a16="http://schemas.microsoft.com/office/drawing/2014/main" xmlns="" id="{6680D147-931F-4D7F-A511-86258FED3EDD}"/>
              </a:ext>
            </a:extLst>
          </p:cNvPr>
          <p:cNvGraphicFramePr/>
          <p:nvPr/>
        </p:nvGraphicFramePr>
        <p:xfrm>
          <a:off x="914400" y="4419600"/>
          <a:ext cx="7543800" cy="16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a:extLst>
              <a:ext uri="{FF2B5EF4-FFF2-40B4-BE49-F238E27FC236}">
                <a16:creationId xmlns:a16="http://schemas.microsoft.com/office/drawing/2014/main" xmlns="" id="{F708116C-18A9-4F3D-80AF-EE38BFC43C08}"/>
              </a:ext>
            </a:extLst>
          </p:cNvPr>
          <p:cNvCxnSpPr/>
          <p:nvPr/>
        </p:nvCxnSpPr>
        <p:spPr>
          <a:xfrm>
            <a:off x="3124200" y="2743200"/>
            <a:ext cx="9144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xmlns="" id="{36A555FD-EFB7-47DB-BC00-5256555E0CDA}"/>
              </a:ext>
            </a:extLst>
          </p:cNvPr>
          <p:cNvCxnSpPr/>
          <p:nvPr/>
        </p:nvCxnSpPr>
        <p:spPr>
          <a:xfrm flipV="1">
            <a:off x="3124200" y="3200400"/>
            <a:ext cx="91440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468313" y="228600"/>
            <a:ext cx="8229600" cy="720725"/>
          </a:xfrm>
        </p:spPr>
        <p:txBody>
          <a:bodyPr/>
          <a:lstStyle/>
          <a:p>
            <a:r>
              <a:rPr lang="en-AU" altLang="en-US">
                <a:latin typeface="Arial" charset="0"/>
                <a:cs typeface="Arial" charset="0"/>
              </a:rPr>
              <a:t>7. Dukungan</a:t>
            </a:r>
          </a:p>
        </p:txBody>
      </p:sp>
      <p:sp>
        <p:nvSpPr>
          <p:cNvPr id="137219" name="Content Placeholder 2"/>
          <p:cNvSpPr>
            <a:spLocks noGrp="1"/>
          </p:cNvSpPr>
          <p:nvPr>
            <p:ph idx="1"/>
          </p:nvPr>
        </p:nvSpPr>
        <p:spPr>
          <a:xfrm>
            <a:off x="457200" y="838200"/>
            <a:ext cx="8229600" cy="487363"/>
          </a:xfrm>
        </p:spPr>
        <p:txBody>
          <a:bodyPr/>
          <a:lstStyle/>
          <a:p>
            <a:r>
              <a:rPr lang="en-AU" altLang="en-US" sz="3000">
                <a:latin typeface="Arial" charset="0"/>
                <a:cs typeface="Arial" charset="0"/>
              </a:rPr>
              <a:t>7.1 Sumber Daya</a:t>
            </a:r>
          </a:p>
          <a:p>
            <a:endParaRPr lang="en-AU" altLang="en-US">
              <a:latin typeface="Arial" charset="0"/>
              <a:cs typeface="Arial" charset="0"/>
            </a:endParaRPr>
          </a:p>
        </p:txBody>
      </p:sp>
      <p:sp>
        <p:nvSpPr>
          <p:cNvPr id="137220" name="Slide Number Placeholder 3"/>
          <p:cNvSpPr>
            <a:spLocks noGrp="1"/>
          </p:cNvSpPr>
          <p:nvPr>
            <p:ph type="sldNum" sz="quarter" idx="10"/>
          </p:nvPr>
        </p:nvSpPr>
        <p:spPr bwMode="auto">
          <a:noFill/>
          <a:ln>
            <a:miter lim="800000"/>
            <a:headEnd/>
            <a:tailEnd/>
          </a:ln>
        </p:spPr>
        <p:txBody>
          <a:bodyPr/>
          <a:lstStyle/>
          <a:p>
            <a:fld id="{227B3FF2-26C6-4A4F-87A8-6C5131E4B808}" type="slidenum">
              <a:rPr lang="id-ID" altLang="en-US"/>
              <a:pPr/>
              <a:t>33</a:t>
            </a:fld>
            <a:endParaRPr lang="id-ID" altLang="en-US"/>
          </a:p>
        </p:txBody>
      </p:sp>
      <p:graphicFrame>
        <p:nvGraphicFramePr>
          <p:cNvPr id="5" name="Table 4">
            <a:extLst>
              <a:ext uri="{FF2B5EF4-FFF2-40B4-BE49-F238E27FC236}">
                <a16:creationId xmlns:a16="http://schemas.microsoft.com/office/drawing/2014/main" xmlns="" id="{1E885E40-3DDE-4E7C-A7A0-2DF9E6419E70}"/>
              </a:ext>
            </a:extLst>
          </p:cNvPr>
          <p:cNvGraphicFramePr>
            <a:graphicFrameLocks noGrp="1"/>
          </p:cNvGraphicFramePr>
          <p:nvPr/>
        </p:nvGraphicFramePr>
        <p:xfrm>
          <a:off x="457200" y="1447800"/>
          <a:ext cx="8382000" cy="4826000"/>
        </p:xfrm>
        <a:graphic>
          <a:graphicData uri="http://schemas.openxmlformats.org/drawingml/2006/table">
            <a:tbl>
              <a:tblPr firstRow="1" bandRow="1">
                <a:tableStyleId>{073A0DAA-6AF3-43AB-8588-CEC1D06C72B9}</a:tableStyleId>
              </a:tblPr>
              <a:tblGrid>
                <a:gridCol w="3276600">
                  <a:extLst>
                    <a:ext uri="{9D8B030D-6E8A-4147-A177-3AD203B41FA5}">
                      <a16:colId xmlns:a16="http://schemas.microsoft.com/office/drawing/2014/main" xmlns="" val="20000"/>
                    </a:ext>
                  </a:extLst>
                </a:gridCol>
                <a:gridCol w="5105400">
                  <a:extLst>
                    <a:ext uri="{9D8B030D-6E8A-4147-A177-3AD203B41FA5}">
                      <a16:colId xmlns:a16="http://schemas.microsoft.com/office/drawing/2014/main" xmlns="" val="20001"/>
                    </a:ext>
                  </a:extLst>
                </a:gridCol>
              </a:tblGrid>
              <a:tr h="365788">
                <a:tc>
                  <a:txBody>
                    <a:bodyPr/>
                    <a:lstStyle/>
                    <a:p>
                      <a:pPr algn="ctr"/>
                      <a:r>
                        <a:rPr lang="en-AU" sz="1800" dirty="0" err="1">
                          <a:solidFill>
                            <a:schemeClr val="accent6"/>
                          </a:solidFill>
                          <a:latin typeface="Arial" pitchFamily="34" charset="0"/>
                          <a:cs typeface="Arial" pitchFamily="34" charset="0"/>
                        </a:rPr>
                        <a:t>Sumber</a:t>
                      </a:r>
                      <a:r>
                        <a:rPr lang="en-AU" sz="1800" dirty="0">
                          <a:solidFill>
                            <a:schemeClr val="accent6"/>
                          </a:solidFill>
                          <a:latin typeface="Arial" pitchFamily="34" charset="0"/>
                          <a:cs typeface="Arial" pitchFamily="34" charset="0"/>
                        </a:rPr>
                        <a:t> </a:t>
                      </a:r>
                      <a:r>
                        <a:rPr lang="en-AU" sz="1800" dirty="0" err="1">
                          <a:solidFill>
                            <a:schemeClr val="accent6"/>
                          </a:solidFill>
                          <a:latin typeface="Arial" pitchFamily="34" charset="0"/>
                          <a:cs typeface="Arial" pitchFamily="34" charset="0"/>
                        </a:rPr>
                        <a:t>Daya</a:t>
                      </a:r>
                      <a:endParaRPr lang="en-AU" sz="1800" dirty="0">
                        <a:solidFill>
                          <a:schemeClr val="accent6"/>
                        </a:solidFill>
                        <a:latin typeface="Arial" pitchFamily="34" charset="0"/>
                        <a:cs typeface="Arial" pitchFamily="34" charset="0"/>
                      </a:endParaRPr>
                    </a:p>
                  </a:txBody>
                  <a:tcPr marT="45723" marB="45723"/>
                </a:tc>
                <a:tc>
                  <a:txBody>
                    <a:bodyPr/>
                    <a:lstStyle/>
                    <a:p>
                      <a:pPr algn="ctr"/>
                      <a:r>
                        <a:rPr lang="en-AU" sz="1800" dirty="0" err="1">
                          <a:solidFill>
                            <a:schemeClr val="accent6"/>
                          </a:solidFill>
                          <a:latin typeface="Arial" pitchFamily="34" charset="0"/>
                          <a:cs typeface="Arial" pitchFamily="34" charset="0"/>
                        </a:rPr>
                        <a:t>Persyaratan</a:t>
                      </a:r>
                      <a:endParaRPr lang="en-AU" sz="1800" dirty="0">
                        <a:solidFill>
                          <a:schemeClr val="accent6"/>
                        </a:solidFill>
                        <a:latin typeface="Arial" pitchFamily="34" charset="0"/>
                        <a:cs typeface="Arial" pitchFamily="34" charset="0"/>
                      </a:endParaRPr>
                    </a:p>
                  </a:txBody>
                  <a:tcPr marT="45723" marB="45723"/>
                </a:tc>
                <a:extLst>
                  <a:ext uri="{0D108BD9-81ED-4DB2-BD59-A6C34878D82A}">
                    <a16:rowId xmlns:a16="http://schemas.microsoft.com/office/drawing/2014/main" xmlns="" val="10000"/>
                  </a:ext>
                </a:extLst>
              </a:tr>
              <a:tr h="1005915">
                <a:tc>
                  <a:txBody>
                    <a:bodyPr/>
                    <a:lstStyle/>
                    <a:p>
                      <a:r>
                        <a:rPr lang="en-AU" sz="1800" dirty="0">
                          <a:solidFill>
                            <a:srgbClr val="C00000"/>
                          </a:solidFill>
                          <a:latin typeface="Arial" pitchFamily="34" charset="0"/>
                          <a:cs typeface="Arial" pitchFamily="34" charset="0"/>
                        </a:rPr>
                        <a:t>7.1.2 </a:t>
                      </a:r>
                    </a:p>
                    <a:p>
                      <a:r>
                        <a:rPr lang="en-AU" sz="1800" dirty="0" err="1">
                          <a:solidFill>
                            <a:srgbClr val="C00000"/>
                          </a:solidFill>
                          <a:latin typeface="Arial" pitchFamily="34" charset="0"/>
                          <a:cs typeface="Arial" pitchFamily="34" charset="0"/>
                        </a:rPr>
                        <a:t>Orang</a:t>
                      </a:r>
                      <a:endParaRPr lang="en-AU" sz="1800" b="1" dirty="0">
                        <a:solidFill>
                          <a:srgbClr val="C00000"/>
                        </a:solidFill>
                        <a:latin typeface="Arial" pitchFamily="34" charset="0"/>
                        <a:cs typeface="Arial" pitchFamily="34" charset="0"/>
                      </a:endParaRPr>
                    </a:p>
                  </a:txBody>
                  <a:tcPr marT="45723" marB="45723"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AU" sz="1600" kern="1200" baseline="0" dirty="0" err="1">
                          <a:latin typeface="Arial" pitchFamily="34" charset="0"/>
                          <a:cs typeface="Arial" pitchFamily="34" charset="0"/>
                        </a:rPr>
                        <a:t>Menentukan</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dan</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memberikan</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orang</a:t>
                      </a:r>
                      <a:r>
                        <a:rPr lang="en-AU" sz="1600" kern="1200" baseline="0" dirty="0">
                          <a:latin typeface="Arial" pitchFamily="34" charset="0"/>
                          <a:cs typeface="Arial" pitchFamily="34" charset="0"/>
                        </a:rPr>
                        <a:t> yang </a:t>
                      </a:r>
                      <a:r>
                        <a:rPr lang="en-AU" sz="1600" kern="1200" baseline="0" dirty="0" err="1">
                          <a:latin typeface="Arial" pitchFamily="34" charset="0"/>
                          <a:cs typeface="Arial" pitchFamily="34" charset="0"/>
                        </a:rPr>
                        <a:t>diperlukan</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untuk</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pelaksanaan</a:t>
                      </a:r>
                      <a:r>
                        <a:rPr lang="en-AU" sz="1600" kern="1200" baseline="0" dirty="0">
                          <a:latin typeface="Arial" pitchFamily="34" charset="0"/>
                          <a:cs typeface="Arial" pitchFamily="34" charset="0"/>
                        </a:rPr>
                        <a:t> yang </a:t>
                      </a:r>
                      <a:r>
                        <a:rPr lang="en-AU" sz="1600" kern="1200" baseline="0" dirty="0" err="1">
                          <a:latin typeface="Arial" pitchFamily="34" charset="0"/>
                          <a:cs typeface="Arial" pitchFamily="34" charset="0"/>
                        </a:rPr>
                        <a:t>efektif</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dari</a:t>
                      </a:r>
                      <a:r>
                        <a:rPr lang="en-AU" sz="1600" kern="1200" baseline="0" dirty="0">
                          <a:latin typeface="Arial" pitchFamily="34" charset="0"/>
                          <a:cs typeface="Arial" pitchFamily="34" charset="0"/>
                        </a:rPr>
                        <a:t> SMM, </a:t>
                      </a:r>
                      <a:r>
                        <a:rPr lang="en-AU" sz="1600" kern="1200" baseline="0" dirty="0" err="1">
                          <a:latin typeface="Arial" pitchFamily="34" charset="0"/>
                          <a:cs typeface="Arial" pitchFamily="34" charset="0"/>
                        </a:rPr>
                        <a:t>operasi</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dan</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pengendalian</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proses</a:t>
                      </a:r>
                      <a:r>
                        <a:rPr lang="en-AU" sz="1600" kern="1200" baseline="0" dirty="0">
                          <a:latin typeface="Arial" pitchFamily="34" charset="0"/>
                          <a:cs typeface="Arial" pitchFamily="34" charset="0"/>
                        </a:rPr>
                        <a:t> </a:t>
                      </a:r>
                      <a:endParaRPr lang="en-AU" sz="1600" b="1" kern="1200" baseline="0" dirty="0">
                        <a:solidFill>
                          <a:schemeClr val="dk1"/>
                        </a:solidFill>
                        <a:latin typeface="Arial" pitchFamily="34" charset="0"/>
                        <a:ea typeface="+mn-ea"/>
                        <a:cs typeface="Arial" pitchFamily="34" charset="0"/>
                      </a:endParaRPr>
                    </a:p>
                  </a:txBody>
                  <a:tcPr marT="45723" marB="45723" anchor="ctr"/>
                </a:tc>
                <a:extLst>
                  <a:ext uri="{0D108BD9-81ED-4DB2-BD59-A6C34878D82A}">
                    <a16:rowId xmlns:a16="http://schemas.microsoft.com/office/drawing/2014/main" xmlns="" val="10001"/>
                  </a:ext>
                </a:extLst>
              </a:tr>
              <a:tr h="1463150">
                <a:tc>
                  <a:txBody>
                    <a:bodyPr/>
                    <a:lstStyle/>
                    <a:p>
                      <a:r>
                        <a:rPr lang="en-AU" sz="1800" dirty="0">
                          <a:solidFill>
                            <a:srgbClr val="C00000"/>
                          </a:solidFill>
                          <a:latin typeface="Arial" pitchFamily="34" charset="0"/>
                          <a:cs typeface="Arial" pitchFamily="34" charset="0"/>
                        </a:rPr>
                        <a:t>7.1.3</a:t>
                      </a:r>
                    </a:p>
                    <a:p>
                      <a:r>
                        <a:rPr lang="en-AU" sz="1800" dirty="0" err="1">
                          <a:solidFill>
                            <a:srgbClr val="C00000"/>
                          </a:solidFill>
                          <a:latin typeface="Arial" pitchFamily="34" charset="0"/>
                          <a:cs typeface="Arial" pitchFamily="34" charset="0"/>
                        </a:rPr>
                        <a:t>Infrastruktur</a:t>
                      </a:r>
                      <a:endParaRPr lang="en-AU" sz="1800" b="1" dirty="0">
                        <a:solidFill>
                          <a:srgbClr val="C00000"/>
                        </a:solidFill>
                        <a:latin typeface="Arial" pitchFamily="34" charset="0"/>
                        <a:cs typeface="Arial" pitchFamily="34" charset="0"/>
                      </a:endParaRPr>
                    </a:p>
                  </a:txBody>
                  <a:tcPr marT="45723" marB="45723" anchor="ctr"/>
                </a:tc>
                <a:tc>
                  <a:txBody>
                    <a:bodyPr/>
                    <a:lstStyle/>
                    <a:p>
                      <a:pPr algn="just"/>
                      <a:r>
                        <a:rPr lang="en-AU" sz="1600" kern="1200" baseline="0" dirty="0" err="1">
                          <a:latin typeface="Arial" pitchFamily="34" charset="0"/>
                          <a:cs typeface="Arial" pitchFamily="34" charset="0"/>
                        </a:rPr>
                        <a:t>Menentukan</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menyediakan</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dan</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memelihara</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untuk</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operasi</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proses</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dan</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untuk</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mencapai</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kesesuaian</a:t>
                      </a:r>
                      <a:r>
                        <a:rPr lang="en-AU" sz="1600" kern="1200" baseline="0" dirty="0">
                          <a:latin typeface="Arial" pitchFamily="34" charset="0"/>
                          <a:cs typeface="Arial" pitchFamily="34" charset="0"/>
                        </a:rPr>
                        <a:t> </a:t>
                      </a:r>
                    </a:p>
                    <a:p>
                      <a:pPr algn="just"/>
                      <a:r>
                        <a:rPr lang="es-ES" sz="1600" kern="1200" baseline="0" dirty="0" err="1">
                          <a:latin typeface="Arial" pitchFamily="34" charset="0"/>
                          <a:cs typeface="Arial" pitchFamily="34" charset="0"/>
                        </a:rPr>
                        <a:t>misalnya</a:t>
                      </a:r>
                      <a:r>
                        <a:rPr lang="es-ES" sz="1600" kern="1200" baseline="0" dirty="0">
                          <a:latin typeface="Arial" pitchFamily="34" charset="0"/>
                          <a:cs typeface="Arial" pitchFamily="34" charset="0"/>
                        </a:rPr>
                        <a:t> </a:t>
                      </a:r>
                      <a:r>
                        <a:rPr lang="es-ES" sz="1600" kern="1200" baseline="0" dirty="0" err="1">
                          <a:latin typeface="Arial" pitchFamily="34" charset="0"/>
                          <a:cs typeface="Arial" pitchFamily="34" charset="0"/>
                        </a:rPr>
                        <a:t>bangunan</a:t>
                      </a:r>
                      <a:r>
                        <a:rPr lang="es-ES" sz="1600" kern="1200" baseline="0" dirty="0">
                          <a:latin typeface="Arial" pitchFamily="34" charset="0"/>
                          <a:cs typeface="Arial" pitchFamily="34" charset="0"/>
                        </a:rPr>
                        <a:t> &amp; utilitas, </a:t>
                      </a:r>
                      <a:r>
                        <a:rPr lang="es-ES" sz="1600" kern="1200" baseline="0" dirty="0" err="1">
                          <a:latin typeface="Arial" pitchFamily="34" charset="0"/>
                          <a:cs typeface="Arial" pitchFamily="34" charset="0"/>
                        </a:rPr>
                        <a:t>peralatan</a:t>
                      </a:r>
                      <a:r>
                        <a:rPr lang="es-ES" sz="1600" kern="1200" baseline="0" dirty="0">
                          <a:latin typeface="Arial" pitchFamily="34" charset="0"/>
                          <a:cs typeface="Arial" pitchFamily="34" charset="0"/>
                        </a:rPr>
                        <a:t>, </a:t>
                      </a:r>
                      <a:r>
                        <a:rPr lang="es-ES" sz="1600" kern="1200" baseline="0" dirty="0" err="1">
                          <a:latin typeface="Arial" pitchFamily="34" charset="0"/>
                          <a:cs typeface="Arial" pitchFamily="34" charset="0"/>
                        </a:rPr>
                        <a:t>transportasi</a:t>
                      </a:r>
                      <a:r>
                        <a:rPr lang="es-ES" sz="1600" kern="1200" baseline="0" dirty="0">
                          <a:latin typeface="Arial" pitchFamily="34" charset="0"/>
                          <a:cs typeface="Arial" pitchFamily="34" charset="0"/>
                        </a:rPr>
                        <a:t>, ICT 	</a:t>
                      </a:r>
                      <a:endParaRPr lang="es-ES" sz="1600" kern="1200" baseline="0" dirty="0">
                        <a:solidFill>
                          <a:schemeClr val="dk1"/>
                        </a:solidFill>
                        <a:latin typeface="Arial" pitchFamily="34" charset="0"/>
                        <a:ea typeface="+mn-ea"/>
                        <a:cs typeface="Arial" pitchFamily="34" charset="0"/>
                      </a:endParaRPr>
                    </a:p>
                  </a:txBody>
                  <a:tcPr marT="45723" marB="45723" anchor="ctr"/>
                </a:tc>
                <a:extLst>
                  <a:ext uri="{0D108BD9-81ED-4DB2-BD59-A6C34878D82A}">
                    <a16:rowId xmlns:a16="http://schemas.microsoft.com/office/drawing/2014/main" xmlns="" val="10002"/>
                  </a:ext>
                </a:extLst>
              </a:tr>
              <a:tr h="1991147">
                <a:tc>
                  <a:txBody>
                    <a:bodyPr/>
                    <a:lstStyle/>
                    <a:p>
                      <a:r>
                        <a:rPr lang="en-AU" sz="1800" dirty="0">
                          <a:solidFill>
                            <a:srgbClr val="C00000"/>
                          </a:solidFill>
                          <a:latin typeface="Arial" pitchFamily="34" charset="0"/>
                          <a:cs typeface="Arial" pitchFamily="34" charset="0"/>
                        </a:rPr>
                        <a:t>7.1.4</a:t>
                      </a:r>
                    </a:p>
                    <a:p>
                      <a:r>
                        <a:rPr lang="en-AU" sz="1800" dirty="0" err="1">
                          <a:solidFill>
                            <a:srgbClr val="C00000"/>
                          </a:solidFill>
                          <a:latin typeface="Arial" pitchFamily="34" charset="0"/>
                          <a:cs typeface="Arial" pitchFamily="34" charset="0"/>
                        </a:rPr>
                        <a:t>Lingkungan</a:t>
                      </a:r>
                      <a:r>
                        <a:rPr lang="en-AU" sz="1800" baseline="0" dirty="0">
                          <a:solidFill>
                            <a:srgbClr val="C00000"/>
                          </a:solidFill>
                          <a:latin typeface="Arial" pitchFamily="34" charset="0"/>
                          <a:cs typeface="Arial" pitchFamily="34" charset="0"/>
                        </a:rPr>
                        <a:t> </a:t>
                      </a:r>
                      <a:r>
                        <a:rPr lang="en-AU" sz="1800" baseline="0" dirty="0" err="1">
                          <a:solidFill>
                            <a:srgbClr val="C00000"/>
                          </a:solidFill>
                          <a:latin typeface="Arial" pitchFamily="34" charset="0"/>
                          <a:cs typeface="Arial" pitchFamily="34" charset="0"/>
                        </a:rPr>
                        <a:t>untuk</a:t>
                      </a:r>
                      <a:r>
                        <a:rPr lang="en-AU" sz="1800" baseline="0" dirty="0">
                          <a:solidFill>
                            <a:srgbClr val="C00000"/>
                          </a:solidFill>
                          <a:latin typeface="Arial" pitchFamily="34" charset="0"/>
                          <a:cs typeface="Arial" pitchFamily="34" charset="0"/>
                        </a:rPr>
                        <a:t> </a:t>
                      </a:r>
                      <a:r>
                        <a:rPr lang="en-AU" sz="1800" baseline="0" dirty="0" err="1">
                          <a:solidFill>
                            <a:srgbClr val="C00000"/>
                          </a:solidFill>
                          <a:latin typeface="Arial" pitchFamily="34" charset="0"/>
                          <a:cs typeface="Arial" pitchFamily="34" charset="0"/>
                        </a:rPr>
                        <a:t>pengoperasian</a:t>
                      </a:r>
                      <a:r>
                        <a:rPr lang="en-AU" sz="1800" baseline="0" dirty="0">
                          <a:solidFill>
                            <a:srgbClr val="C00000"/>
                          </a:solidFill>
                          <a:latin typeface="Arial" pitchFamily="34" charset="0"/>
                          <a:cs typeface="Arial" pitchFamily="34" charset="0"/>
                        </a:rPr>
                        <a:t> </a:t>
                      </a:r>
                      <a:r>
                        <a:rPr lang="en-AU" sz="1800" baseline="0" dirty="0" err="1">
                          <a:solidFill>
                            <a:srgbClr val="C00000"/>
                          </a:solidFill>
                          <a:latin typeface="Arial" pitchFamily="34" charset="0"/>
                          <a:cs typeface="Arial" pitchFamily="34" charset="0"/>
                        </a:rPr>
                        <a:t>proses</a:t>
                      </a:r>
                      <a:endParaRPr lang="en-AU" sz="1800" b="1" dirty="0">
                        <a:solidFill>
                          <a:srgbClr val="C00000"/>
                        </a:solidFill>
                        <a:latin typeface="Arial" pitchFamily="34" charset="0"/>
                        <a:cs typeface="Arial" pitchFamily="34" charset="0"/>
                      </a:endParaRPr>
                    </a:p>
                  </a:txBody>
                  <a:tcPr marT="45723" marB="45723" anchor="ctr"/>
                </a:tc>
                <a:tc>
                  <a:txBody>
                    <a:bodyPr/>
                    <a:lstStyle/>
                    <a:p>
                      <a:pPr algn="just"/>
                      <a:r>
                        <a:rPr lang="en-AU" sz="1600" kern="1200" baseline="0" dirty="0" err="1">
                          <a:latin typeface="Arial" pitchFamily="34" charset="0"/>
                          <a:cs typeface="Arial" pitchFamily="34" charset="0"/>
                        </a:rPr>
                        <a:t>Menentukan</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menyediakan</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dan</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memelihara</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untuk</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operasi</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proses</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dan</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untuk</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mencapai</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kesesuaian</a:t>
                      </a:r>
                      <a:r>
                        <a:rPr lang="en-AU" sz="1600" kern="1200" baseline="0" dirty="0">
                          <a:latin typeface="Arial" pitchFamily="34" charset="0"/>
                          <a:cs typeface="Arial" pitchFamily="34" charset="0"/>
                        </a:rPr>
                        <a:t> </a:t>
                      </a:r>
                    </a:p>
                    <a:p>
                      <a:pPr algn="just"/>
                      <a:r>
                        <a:rPr lang="en-AU" sz="1600" kern="1200" baseline="0" dirty="0" err="1">
                          <a:latin typeface="Arial" pitchFamily="34" charset="0"/>
                          <a:cs typeface="Arial" pitchFamily="34" charset="0"/>
                        </a:rPr>
                        <a:t>misalnya</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sosial</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misalnya</a:t>
                      </a:r>
                      <a:r>
                        <a:rPr lang="en-AU" sz="1600" kern="1200" baseline="0" dirty="0">
                          <a:latin typeface="Arial" pitchFamily="34" charset="0"/>
                          <a:cs typeface="Arial" pitchFamily="34" charset="0"/>
                        </a:rPr>
                        <a:t> non-</a:t>
                      </a:r>
                      <a:r>
                        <a:rPr lang="en-AU" sz="1600" kern="1200" baseline="0" dirty="0" err="1">
                          <a:latin typeface="Arial" pitchFamily="34" charset="0"/>
                          <a:cs typeface="Arial" pitchFamily="34" charset="0"/>
                        </a:rPr>
                        <a:t>diskriminatif</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tenang</a:t>
                      </a:r>
                      <a:r>
                        <a:rPr lang="en-AU" sz="1600" kern="1200" baseline="0" dirty="0">
                          <a:latin typeface="Arial" pitchFamily="34" charset="0"/>
                          <a:cs typeface="Arial" pitchFamily="34" charset="0"/>
                        </a:rPr>
                        <a:t>, non-</a:t>
                      </a:r>
                      <a:r>
                        <a:rPr lang="en-AU" sz="1600" kern="1200" baseline="0" dirty="0" err="1">
                          <a:latin typeface="Arial" pitchFamily="34" charset="0"/>
                          <a:cs typeface="Arial" pitchFamily="34" charset="0"/>
                        </a:rPr>
                        <a:t>konfrontatif</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psikologis</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misalnya</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mengurangi</a:t>
                      </a:r>
                      <a:r>
                        <a:rPr lang="en-AU" sz="1600" kern="1200" baseline="0" dirty="0">
                          <a:latin typeface="Arial" pitchFamily="34" charset="0"/>
                          <a:cs typeface="Arial" pitchFamily="34" charset="0"/>
                        </a:rPr>
                        <a:t> stress, </a:t>
                      </a:r>
                      <a:r>
                        <a:rPr lang="en-AU" sz="1600" kern="1200" baseline="0" dirty="0" err="1">
                          <a:latin typeface="Arial" pitchFamily="34" charset="0"/>
                          <a:cs typeface="Arial" pitchFamily="34" charset="0"/>
                        </a:rPr>
                        <a:t>pencegahan</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kelelahan</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emosional</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pelindung</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dan</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fisik</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suhu</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kelembaban</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panas</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cahaya</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aliran</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udara</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kebersihan</a:t>
                      </a:r>
                      <a:r>
                        <a:rPr lang="en-AU" sz="1600" kern="1200" baseline="0" dirty="0">
                          <a:latin typeface="Arial" pitchFamily="34" charset="0"/>
                          <a:cs typeface="Arial" pitchFamily="34" charset="0"/>
                        </a:rPr>
                        <a:t>, </a:t>
                      </a:r>
                      <a:r>
                        <a:rPr lang="en-AU" sz="1600" kern="1200" baseline="0" dirty="0" err="1">
                          <a:latin typeface="Arial" pitchFamily="34" charset="0"/>
                          <a:cs typeface="Arial" pitchFamily="34" charset="0"/>
                        </a:rPr>
                        <a:t>kebisingan</a:t>
                      </a:r>
                      <a:r>
                        <a:rPr lang="en-AU" sz="1600" kern="1200" baseline="0" dirty="0">
                          <a:latin typeface="Arial" pitchFamily="34" charset="0"/>
                          <a:cs typeface="Arial" pitchFamily="34" charset="0"/>
                        </a:rPr>
                        <a:t>) 	</a:t>
                      </a:r>
                      <a:endParaRPr lang="en-AU" sz="1600" kern="1200" baseline="0" dirty="0">
                        <a:solidFill>
                          <a:schemeClr val="dk1"/>
                        </a:solidFill>
                        <a:latin typeface="Arial" pitchFamily="34" charset="0"/>
                        <a:ea typeface="+mn-ea"/>
                        <a:cs typeface="Arial" pitchFamily="34" charset="0"/>
                      </a:endParaRPr>
                    </a:p>
                  </a:txBody>
                  <a:tcPr marT="45723" marB="45723" anchor="ctr"/>
                </a:tc>
                <a:extLst>
                  <a:ext uri="{0D108BD9-81ED-4DB2-BD59-A6C34878D82A}">
                    <a16:rowId xmlns:a16="http://schemas.microsoft.com/office/drawing/2014/main" xmlns="" val="1000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468313" y="228600"/>
            <a:ext cx="8229600" cy="720725"/>
          </a:xfrm>
        </p:spPr>
        <p:txBody>
          <a:bodyPr/>
          <a:lstStyle/>
          <a:p>
            <a:r>
              <a:rPr lang="en-AU" altLang="en-US">
                <a:latin typeface="Arial" charset="0"/>
                <a:cs typeface="Arial" charset="0"/>
              </a:rPr>
              <a:t>7. Dukungan</a:t>
            </a:r>
          </a:p>
        </p:txBody>
      </p:sp>
      <p:sp>
        <p:nvSpPr>
          <p:cNvPr id="139267" name="Content Placeholder 2"/>
          <p:cNvSpPr>
            <a:spLocks noGrp="1"/>
          </p:cNvSpPr>
          <p:nvPr>
            <p:ph idx="1"/>
          </p:nvPr>
        </p:nvSpPr>
        <p:spPr>
          <a:xfrm>
            <a:off x="533400" y="1143000"/>
            <a:ext cx="8229600" cy="4191000"/>
          </a:xfrm>
        </p:spPr>
        <p:txBody>
          <a:bodyPr/>
          <a:lstStyle/>
          <a:p>
            <a:pPr>
              <a:buFont typeface="Arial" charset="0"/>
              <a:buNone/>
            </a:pPr>
            <a:r>
              <a:rPr lang="en-AU" altLang="en-US" sz="2700" b="1" dirty="0">
                <a:latin typeface="Arial" charset="0"/>
                <a:cs typeface="Arial" charset="0"/>
              </a:rPr>
              <a:t>7.1.5 </a:t>
            </a:r>
            <a:r>
              <a:rPr lang="en-AU" altLang="en-US" sz="2700" b="1" dirty="0" err="1">
                <a:latin typeface="Arial" charset="0"/>
                <a:cs typeface="Arial" charset="0"/>
              </a:rPr>
              <a:t>Pemantauan</a:t>
            </a:r>
            <a:r>
              <a:rPr lang="en-AU" altLang="en-US" sz="2700" b="1" dirty="0">
                <a:latin typeface="Arial" charset="0"/>
                <a:cs typeface="Arial" charset="0"/>
              </a:rPr>
              <a:t> </a:t>
            </a:r>
            <a:r>
              <a:rPr lang="en-AU" altLang="en-US" sz="2700" b="1" dirty="0" err="1">
                <a:latin typeface="Arial" charset="0"/>
                <a:cs typeface="Arial" charset="0"/>
              </a:rPr>
              <a:t>dan</a:t>
            </a:r>
            <a:r>
              <a:rPr lang="en-AU" altLang="en-US" sz="2700" b="1" dirty="0">
                <a:latin typeface="Arial" charset="0"/>
                <a:cs typeface="Arial" charset="0"/>
              </a:rPr>
              <a:t> </a:t>
            </a:r>
            <a:r>
              <a:rPr lang="en-AU" altLang="en-US" sz="2700" b="1" dirty="0" err="1">
                <a:latin typeface="Arial" charset="0"/>
                <a:cs typeface="Arial" charset="0"/>
              </a:rPr>
              <a:t>Pengukuran</a:t>
            </a:r>
            <a:r>
              <a:rPr lang="en-AU" altLang="en-US" sz="2700" b="1" dirty="0">
                <a:latin typeface="Arial" charset="0"/>
                <a:cs typeface="Arial" charset="0"/>
              </a:rPr>
              <a:t> </a:t>
            </a:r>
            <a:r>
              <a:rPr lang="en-AU" altLang="en-US" sz="2700" b="1" dirty="0" err="1">
                <a:latin typeface="Arial" charset="0"/>
                <a:cs typeface="Arial" charset="0"/>
              </a:rPr>
              <a:t>Sumber</a:t>
            </a:r>
            <a:r>
              <a:rPr lang="en-AU" altLang="en-US" sz="2700" b="1" dirty="0">
                <a:latin typeface="Arial" charset="0"/>
                <a:cs typeface="Arial" charset="0"/>
              </a:rPr>
              <a:t> </a:t>
            </a:r>
            <a:r>
              <a:rPr lang="en-AU" altLang="en-US" sz="2700" b="1" dirty="0" err="1">
                <a:latin typeface="Arial" charset="0"/>
                <a:cs typeface="Arial" charset="0"/>
              </a:rPr>
              <a:t>daya</a:t>
            </a:r>
            <a:r>
              <a:rPr lang="en-AU" altLang="en-US" sz="2700" b="1" dirty="0">
                <a:latin typeface="Arial" charset="0"/>
                <a:cs typeface="Arial" charset="0"/>
              </a:rPr>
              <a:t> </a:t>
            </a:r>
          </a:p>
          <a:p>
            <a:pPr>
              <a:buFont typeface="Arial" charset="0"/>
              <a:buNone/>
            </a:pPr>
            <a:r>
              <a:rPr lang="en-AU" altLang="en-US" sz="2500" b="1" dirty="0">
                <a:latin typeface="Arial" charset="0"/>
                <a:cs typeface="Arial" charset="0"/>
              </a:rPr>
              <a:t>7.1.5.1 </a:t>
            </a:r>
            <a:r>
              <a:rPr lang="en-AU" altLang="en-US" sz="2500" b="1" dirty="0" err="1">
                <a:latin typeface="Arial" charset="0"/>
                <a:cs typeface="Arial" charset="0"/>
              </a:rPr>
              <a:t>Umum</a:t>
            </a:r>
            <a:endParaRPr lang="en-AU" altLang="en-US" sz="2500" b="1" dirty="0">
              <a:latin typeface="Arial" charset="0"/>
              <a:cs typeface="Arial" charset="0"/>
            </a:endParaRPr>
          </a:p>
          <a:p>
            <a:pPr algn="just"/>
            <a:r>
              <a:rPr lang="en-AU" altLang="en-US" sz="2000" dirty="0" err="1">
                <a:latin typeface="Arial" charset="0"/>
                <a:cs typeface="Arial" charset="0"/>
              </a:rPr>
              <a:t>Harus</a:t>
            </a:r>
            <a:r>
              <a:rPr lang="en-AU" altLang="en-US" sz="2000" dirty="0">
                <a:latin typeface="Arial" charset="0"/>
                <a:cs typeface="Arial" charset="0"/>
              </a:rPr>
              <a:t> </a:t>
            </a:r>
            <a:r>
              <a:rPr lang="en-AU" altLang="en-US" sz="2000" dirty="0" err="1">
                <a:latin typeface="Arial" charset="0"/>
                <a:cs typeface="Arial" charset="0"/>
              </a:rPr>
              <a:t>menentukan</a:t>
            </a:r>
            <a:r>
              <a:rPr lang="en-AU" altLang="en-US" sz="2000" dirty="0">
                <a:latin typeface="Arial" charset="0"/>
                <a:cs typeface="Arial" charset="0"/>
              </a:rPr>
              <a:t> </a:t>
            </a:r>
            <a:r>
              <a:rPr lang="en-AU" altLang="en-US" sz="2000" dirty="0" err="1">
                <a:latin typeface="Arial" charset="0"/>
                <a:cs typeface="Arial" charset="0"/>
              </a:rPr>
              <a:t>dan</a:t>
            </a:r>
            <a:r>
              <a:rPr lang="en-AU" altLang="en-US" sz="2000" dirty="0">
                <a:latin typeface="Arial" charset="0"/>
                <a:cs typeface="Arial" charset="0"/>
              </a:rPr>
              <a:t> </a:t>
            </a:r>
            <a:r>
              <a:rPr lang="en-AU" altLang="en-US" sz="2000" dirty="0" err="1">
                <a:latin typeface="Arial" charset="0"/>
                <a:cs typeface="Arial" charset="0"/>
              </a:rPr>
              <a:t>menyediakan</a:t>
            </a:r>
            <a:r>
              <a:rPr lang="en-AU" altLang="en-US" sz="2000" dirty="0">
                <a:latin typeface="Arial" charset="0"/>
                <a:cs typeface="Arial" charset="0"/>
              </a:rPr>
              <a:t> </a:t>
            </a:r>
            <a:r>
              <a:rPr lang="en-AU" altLang="en-US" sz="2000" dirty="0" err="1">
                <a:latin typeface="Arial" charset="0"/>
                <a:cs typeface="Arial" charset="0"/>
              </a:rPr>
              <a:t>sumberdaya</a:t>
            </a:r>
            <a:r>
              <a:rPr lang="en-AU" altLang="en-US" sz="2000" dirty="0">
                <a:latin typeface="Arial" charset="0"/>
                <a:cs typeface="Arial" charset="0"/>
              </a:rPr>
              <a:t> yang </a:t>
            </a:r>
            <a:r>
              <a:rPr lang="en-AU" altLang="en-US" sz="2000" dirty="0" err="1">
                <a:latin typeface="Arial" charset="0"/>
                <a:cs typeface="Arial" charset="0"/>
              </a:rPr>
              <a:t>diperlukan</a:t>
            </a:r>
            <a:r>
              <a:rPr lang="en-AU" altLang="en-US" sz="2000" dirty="0">
                <a:latin typeface="Arial" charset="0"/>
                <a:cs typeface="Arial" charset="0"/>
              </a:rPr>
              <a:t> </a:t>
            </a:r>
            <a:r>
              <a:rPr lang="en-AU" altLang="en-US" sz="2000" dirty="0" err="1">
                <a:latin typeface="Arial" charset="0"/>
                <a:cs typeface="Arial" charset="0"/>
              </a:rPr>
              <a:t>untuk</a:t>
            </a:r>
            <a:r>
              <a:rPr lang="en-AU" altLang="en-US" sz="2000" dirty="0">
                <a:latin typeface="Arial" charset="0"/>
                <a:cs typeface="Arial" charset="0"/>
              </a:rPr>
              <a:t> </a:t>
            </a:r>
            <a:r>
              <a:rPr lang="en-AU" altLang="en-US" sz="2000" dirty="0" err="1">
                <a:latin typeface="Arial" charset="0"/>
                <a:cs typeface="Arial" charset="0"/>
              </a:rPr>
              <a:t>memastikan</a:t>
            </a:r>
            <a:r>
              <a:rPr lang="en-AU" altLang="en-US" sz="2000" dirty="0">
                <a:latin typeface="Arial" charset="0"/>
                <a:cs typeface="Arial" charset="0"/>
              </a:rPr>
              <a:t> </a:t>
            </a:r>
            <a:r>
              <a:rPr lang="en-AU" altLang="en-US" sz="2000" dirty="0" err="1">
                <a:latin typeface="Arial" charset="0"/>
                <a:cs typeface="Arial" charset="0"/>
              </a:rPr>
              <a:t>keabsahan</a:t>
            </a:r>
            <a:r>
              <a:rPr lang="en-AU" altLang="en-US" sz="2000" dirty="0">
                <a:latin typeface="Arial" charset="0"/>
                <a:cs typeface="Arial" charset="0"/>
              </a:rPr>
              <a:t> </a:t>
            </a:r>
            <a:r>
              <a:rPr lang="en-AU" altLang="en-US" sz="2000" dirty="0" err="1">
                <a:latin typeface="Arial" charset="0"/>
                <a:cs typeface="Arial" charset="0"/>
              </a:rPr>
              <a:t>dan</a:t>
            </a:r>
            <a:r>
              <a:rPr lang="en-AU" altLang="en-US" sz="2000" dirty="0">
                <a:latin typeface="Arial" charset="0"/>
                <a:cs typeface="Arial" charset="0"/>
              </a:rPr>
              <a:t> </a:t>
            </a:r>
            <a:r>
              <a:rPr lang="en-AU" altLang="en-US" sz="2000" dirty="0" err="1">
                <a:latin typeface="Arial" charset="0"/>
                <a:cs typeface="Arial" charset="0"/>
              </a:rPr>
              <a:t>kehandalan</a:t>
            </a:r>
            <a:r>
              <a:rPr lang="en-AU" altLang="en-US" sz="2000" dirty="0">
                <a:latin typeface="Arial" charset="0"/>
                <a:cs typeface="Arial" charset="0"/>
              </a:rPr>
              <a:t> </a:t>
            </a:r>
            <a:r>
              <a:rPr lang="en-AU" altLang="en-US" sz="2000" dirty="0" err="1">
                <a:latin typeface="Arial" charset="0"/>
                <a:cs typeface="Arial" charset="0"/>
              </a:rPr>
              <a:t>hasil</a:t>
            </a:r>
            <a:r>
              <a:rPr lang="en-AU" altLang="en-US" sz="2000" dirty="0">
                <a:latin typeface="Arial" charset="0"/>
                <a:cs typeface="Arial" charset="0"/>
              </a:rPr>
              <a:t> </a:t>
            </a:r>
            <a:r>
              <a:rPr lang="en-AU" altLang="en-US" sz="2000" dirty="0" err="1">
                <a:latin typeface="Arial" charset="0"/>
                <a:cs typeface="Arial" charset="0"/>
              </a:rPr>
              <a:t>pemantauan</a:t>
            </a:r>
            <a:r>
              <a:rPr lang="en-AU" altLang="en-US" sz="2000" dirty="0">
                <a:latin typeface="Arial" charset="0"/>
                <a:cs typeface="Arial" charset="0"/>
              </a:rPr>
              <a:t> </a:t>
            </a:r>
            <a:r>
              <a:rPr lang="en-AU" altLang="en-US" sz="2000" dirty="0" err="1">
                <a:latin typeface="Arial" charset="0"/>
                <a:cs typeface="Arial" charset="0"/>
              </a:rPr>
              <a:t>dan</a:t>
            </a:r>
            <a:r>
              <a:rPr lang="en-AU" altLang="en-US" sz="2000" dirty="0">
                <a:latin typeface="Arial" charset="0"/>
                <a:cs typeface="Arial" charset="0"/>
              </a:rPr>
              <a:t> </a:t>
            </a:r>
            <a:r>
              <a:rPr lang="en-AU" altLang="en-US" sz="2000" dirty="0" err="1">
                <a:latin typeface="Arial" charset="0"/>
                <a:cs typeface="Arial" charset="0"/>
              </a:rPr>
              <a:t>pengukuran</a:t>
            </a:r>
            <a:r>
              <a:rPr lang="en-AU" altLang="en-US" sz="2000" dirty="0">
                <a:latin typeface="Arial" charset="0"/>
                <a:cs typeface="Arial" charset="0"/>
              </a:rPr>
              <a:t> </a:t>
            </a:r>
            <a:r>
              <a:rPr lang="en-AU" altLang="en-US" sz="2000" dirty="0" err="1">
                <a:latin typeface="Arial" charset="0"/>
                <a:cs typeface="Arial" charset="0"/>
              </a:rPr>
              <a:t>untuk</a:t>
            </a:r>
            <a:r>
              <a:rPr lang="en-AU" altLang="en-US" sz="2000" dirty="0">
                <a:latin typeface="Arial" charset="0"/>
                <a:cs typeface="Arial" charset="0"/>
              </a:rPr>
              <a:t> </a:t>
            </a:r>
            <a:r>
              <a:rPr lang="en-AU" altLang="en-US" sz="2000" dirty="0" err="1">
                <a:latin typeface="Arial" charset="0"/>
                <a:cs typeface="Arial" charset="0"/>
              </a:rPr>
              <a:t>memverifikasi</a:t>
            </a:r>
            <a:endParaRPr lang="en-AU" altLang="en-US" sz="2000" dirty="0">
              <a:latin typeface="Arial" charset="0"/>
              <a:cs typeface="Arial" charset="0"/>
            </a:endParaRPr>
          </a:p>
          <a:p>
            <a:pPr algn="just"/>
            <a:endParaRPr lang="en-AU" altLang="en-US" sz="1800" dirty="0">
              <a:latin typeface="Arial" charset="0"/>
              <a:cs typeface="Arial" charset="0"/>
            </a:endParaRPr>
          </a:p>
          <a:p>
            <a:pPr algn="just">
              <a:buFont typeface="Arial" charset="0"/>
              <a:buNone/>
            </a:pPr>
            <a:r>
              <a:rPr lang="en-AU" altLang="en-US" sz="2000" b="1" dirty="0" err="1">
                <a:latin typeface="Arial" charset="0"/>
                <a:cs typeface="Arial" charset="0"/>
              </a:rPr>
              <a:t>Harus</a:t>
            </a:r>
            <a:r>
              <a:rPr lang="en-AU" altLang="en-US" sz="2000" b="1" dirty="0">
                <a:latin typeface="Arial" charset="0"/>
                <a:cs typeface="Arial" charset="0"/>
              </a:rPr>
              <a:t> </a:t>
            </a:r>
            <a:r>
              <a:rPr lang="en-AU" altLang="en-US" sz="2000" b="1" dirty="0" err="1">
                <a:latin typeface="Arial" charset="0"/>
                <a:cs typeface="Arial" charset="0"/>
              </a:rPr>
              <a:t>memastikan</a:t>
            </a:r>
            <a:r>
              <a:rPr lang="en-AU" altLang="en-US" sz="2000" b="1" dirty="0">
                <a:latin typeface="Arial" charset="0"/>
                <a:cs typeface="Arial" charset="0"/>
              </a:rPr>
              <a:t> </a:t>
            </a:r>
            <a:r>
              <a:rPr lang="en-AU" altLang="en-US" sz="2000" b="1" dirty="0" err="1">
                <a:latin typeface="Arial" charset="0"/>
                <a:cs typeface="Arial" charset="0"/>
              </a:rPr>
              <a:t>sumber</a:t>
            </a:r>
            <a:r>
              <a:rPr lang="en-AU" altLang="en-US" sz="2000" b="1" dirty="0">
                <a:latin typeface="Arial" charset="0"/>
                <a:cs typeface="Arial" charset="0"/>
              </a:rPr>
              <a:t> </a:t>
            </a:r>
            <a:r>
              <a:rPr lang="en-AU" altLang="en-US" sz="2000" b="1" dirty="0" err="1">
                <a:latin typeface="Arial" charset="0"/>
                <a:cs typeface="Arial" charset="0"/>
              </a:rPr>
              <a:t>daya</a:t>
            </a:r>
            <a:r>
              <a:rPr lang="en-AU" altLang="en-US" sz="2000" b="1" dirty="0">
                <a:latin typeface="Arial" charset="0"/>
                <a:cs typeface="Arial" charset="0"/>
              </a:rPr>
              <a:t> yang </a:t>
            </a:r>
            <a:r>
              <a:rPr lang="en-AU" altLang="en-US" sz="2000" b="1" dirty="0" err="1">
                <a:latin typeface="Arial" charset="0"/>
                <a:cs typeface="Arial" charset="0"/>
              </a:rPr>
              <a:t>disediakan</a:t>
            </a:r>
            <a:r>
              <a:rPr lang="en-AU" altLang="en-US" sz="2000" b="1" dirty="0">
                <a:latin typeface="Arial" charset="0"/>
                <a:cs typeface="Arial" charset="0"/>
              </a:rPr>
              <a:t>: </a:t>
            </a:r>
          </a:p>
          <a:p>
            <a:pPr algn="just"/>
            <a:r>
              <a:rPr lang="id-ID" altLang="en-US" sz="2000" dirty="0">
                <a:latin typeface="Arial" charset="0"/>
                <a:cs typeface="Arial" charset="0"/>
              </a:rPr>
              <a:t>S</a:t>
            </a:r>
            <a:r>
              <a:rPr lang="en-AU" altLang="en-US" sz="2000" dirty="0" err="1">
                <a:latin typeface="Arial" charset="0"/>
                <a:cs typeface="Arial" charset="0"/>
              </a:rPr>
              <a:t>esuai</a:t>
            </a:r>
            <a:r>
              <a:rPr lang="en-AU" altLang="en-US" sz="2000" dirty="0">
                <a:latin typeface="Arial" charset="0"/>
                <a:cs typeface="Arial" charset="0"/>
              </a:rPr>
              <a:t> </a:t>
            </a:r>
            <a:r>
              <a:rPr lang="en-AU" altLang="en-US" sz="2000" dirty="0" err="1">
                <a:latin typeface="Arial" charset="0"/>
                <a:cs typeface="Arial" charset="0"/>
              </a:rPr>
              <a:t>dengan</a:t>
            </a:r>
            <a:r>
              <a:rPr lang="en-AU" altLang="en-US" sz="2000" dirty="0">
                <a:latin typeface="Arial" charset="0"/>
                <a:cs typeface="Arial" charset="0"/>
              </a:rPr>
              <a:t> </a:t>
            </a:r>
            <a:r>
              <a:rPr lang="en-AU" altLang="en-US" sz="2000" dirty="0" err="1">
                <a:latin typeface="Arial" charset="0"/>
                <a:cs typeface="Arial" charset="0"/>
              </a:rPr>
              <a:t>aktivitas</a:t>
            </a:r>
            <a:r>
              <a:rPr lang="en-AU" altLang="en-US" sz="2000" dirty="0">
                <a:latin typeface="Arial" charset="0"/>
                <a:cs typeface="Arial" charset="0"/>
              </a:rPr>
              <a:t> </a:t>
            </a:r>
            <a:r>
              <a:rPr lang="en-AU" altLang="en-US" sz="2000" dirty="0" err="1">
                <a:latin typeface="Arial" charset="0"/>
                <a:cs typeface="Arial" charset="0"/>
              </a:rPr>
              <a:t>untuk</a:t>
            </a:r>
            <a:r>
              <a:rPr lang="en-AU" altLang="en-US" sz="2000" dirty="0">
                <a:latin typeface="Arial" charset="0"/>
                <a:cs typeface="Arial" charset="0"/>
              </a:rPr>
              <a:t> </a:t>
            </a:r>
            <a:r>
              <a:rPr lang="en-AU" altLang="en-US" sz="2000" dirty="0" err="1">
                <a:latin typeface="Arial" charset="0"/>
                <a:cs typeface="Arial" charset="0"/>
              </a:rPr>
              <a:t>jenis</a:t>
            </a:r>
            <a:r>
              <a:rPr lang="en-AU" altLang="en-US" sz="2000" dirty="0">
                <a:latin typeface="Arial" charset="0"/>
                <a:cs typeface="Arial" charset="0"/>
              </a:rPr>
              <a:t> </a:t>
            </a:r>
            <a:r>
              <a:rPr lang="en-AU" altLang="en-US" sz="2000" dirty="0" err="1">
                <a:latin typeface="Arial" charset="0"/>
                <a:cs typeface="Arial" charset="0"/>
              </a:rPr>
              <a:t>pemantauan</a:t>
            </a:r>
            <a:r>
              <a:rPr lang="en-AU" altLang="en-US" sz="2000" dirty="0">
                <a:latin typeface="Arial" charset="0"/>
                <a:cs typeface="Arial" charset="0"/>
              </a:rPr>
              <a:t> </a:t>
            </a:r>
            <a:r>
              <a:rPr lang="en-AU" altLang="en-US" sz="2000" dirty="0" err="1">
                <a:latin typeface="Arial" charset="0"/>
                <a:cs typeface="Arial" charset="0"/>
              </a:rPr>
              <a:t>dan</a:t>
            </a:r>
            <a:r>
              <a:rPr lang="en-AU" altLang="en-US" sz="2000" dirty="0">
                <a:latin typeface="Arial" charset="0"/>
                <a:cs typeface="Arial" charset="0"/>
              </a:rPr>
              <a:t> </a:t>
            </a:r>
            <a:r>
              <a:rPr lang="en-AU" altLang="en-US" sz="2000" dirty="0" err="1">
                <a:latin typeface="Arial" charset="0"/>
                <a:cs typeface="Arial" charset="0"/>
              </a:rPr>
              <a:t>pengukuran</a:t>
            </a:r>
            <a:r>
              <a:rPr lang="en-AU" altLang="en-US" sz="2000" dirty="0">
                <a:latin typeface="Arial" charset="0"/>
                <a:cs typeface="Arial" charset="0"/>
              </a:rPr>
              <a:t> yang </a:t>
            </a:r>
            <a:r>
              <a:rPr lang="en-AU" altLang="en-US" sz="2000" dirty="0" err="1">
                <a:latin typeface="Arial" charset="0"/>
                <a:cs typeface="Arial" charset="0"/>
              </a:rPr>
              <a:t>spesifik</a:t>
            </a:r>
            <a:r>
              <a:rPr lang="en-AU" altLang="en-US" sz="2000" dirty="0">
                <a:latin typeface="Arial" charset="0"/>
                <a:cs typeface="Arial" charset="0"/>
              </a:rPr>
              <a:t> yang </a:t>
            </a:r>
            <a:r>
              <a:rPr lang="en-AU" altLang="en-US" sz="2000" dirty="0" err="1">
                <a:latin typeface="Arial" charset="0"/>
                <a:cs typeface="Arial" charset="0"/>
              </a:rPr>
              <a:t>sedang</a:t>
            </a:r>
            <a:r>
              <a:rPr lang="en-AU" altLang="en-US" sz="2000" dirty="0">
                <a:latin typeface="Arial" charset="0"/>
                <a:cs typeface="Arial" charset="0"/>
              </a:rPr>
              <a:t> </a:t>
            </a:r>
            <a:r>
              <a:rPr lang="en-AU" altLang="en-US" sz="2000" dirty="0" err="1">
                <a:latin typeface="Arial" charset="0"/>
                <a:cs typeface="Arial" charset="0"/>
              </a:rPr>
              <a:t>dilakukan</a:t>
            </a:r>
            <a:r>
              <a:rPr lang="en-AU" altLang="en-US" sz="2000" dirty="0">
                <a:latin typeface="Arial" charset="0"/>
                <a:cs typeface="Arial" charset="0"/>
              </a:rPr>
              <a:t> </a:t>
            </a:r>
          </a:p>
          <a:p>
            <a:pPr algn="just"/>
            <a:r>
              <a:rPr lang="id-ID" altLang="en-US" sz="2000" dirty="0">
                <a:latin typeface="Arial" charset="0"/>
                <a:cs typeface="Arial" charset="0"/>
              </a:rPr>
              <a:t>D</a:t>
            </a:r>
            <a:r>
              <a:rPr lang="en-AU" altLang="en-US" sz="2000" dirty="0" err="1">
                <a:latin typeface="Arial" charset="0"/>
                <a:cs typeface="Arial" charset="0"/>
              </a:rPr>
              <a:t>ipelihara</a:t>
            </a:r>
            <a:r>
              <a:rPr lang="en-AU" altLang="en-US" sz="2000" dirty="0">
                <a:latin typeface="Arial" charset="0"/>
                <a:cs typeface="Arial" charset="0"/>
              </a:rPr>
              <a:t> </a:t>
            </a:r>
            <a:r>
              <a:rPr lang="en-AU" altLang="en-US" sz="2000" dirty="0" err="1">
                <a:latin typeface="Arial" charset="0"/>
                <a:cs typeface="Arial" charset="0"/>
              </a:rPr>
              <a:t>untuk</a:t>
            </a:r>
            <a:r>
              <a:rPr lang="en-AU" altLang="en-US" sz="2000" dirty="0">
                <a:latin typeface="Arial" charset="0"/>
                <a:cs typeface="Arial" charset="0"/>
              </a:rPr>
              <a:t> </a:t>
            </a:r>
            <a:r>
              <a:rPr lang="en-AU" altLang="en-US" sz="2000" dirty="0" err="1">
                <a:latin typeface="Arial" charset="0"/>
                <a:cs typeface="Arial" charset="0"/>
              </a:rPr>
              <a:t>memastikan</a:t>
            </a:r>
            <a:r>
              <a:rPr lang="en-AU" altLang="en-US" sz="2000" dirty="0">
                <a:latin typeface="Arial" charset="0"/>
                <a:cs typeface="Arial" charset="0"/>
              </a:rPr>
              <a:t> </a:t>
            </a:r>
            <a:r>
              <a:rPr lang="en-AU" altLang="en-US" sz="2000" dirty="0" err="1">
                <a:latin typeface="Arial" charset="0"/>
                <a:cs typeface="Arial" charset="0"/>
              </a:rPr>
              <a:t>kesesuaian</a:t>
            </a:r>
            <a:r>
              <a:rPr lang="en-AU" altLang="en-US" sz="2000" dirty="0">
                <a:latin typeface="Arial" charset="0"/>
                <a:cs typeface="Arial" charset="0"/>
              </a:rPr>
              <a:t> </a:t>
            </a:r>
            <a:r>
              <a:rPr lang="en-AU" altLang="en-US" sz="2000" dirty="0" err="1">
                <a:latin typeface="Arial" charset="0"/>
                <a:cs typeface="Arial" charset="0"/>
              </a:rPr>
              <a:t>terhadap</a:t>
            </a:r>
            <a:r>
              <a:rPr lang="en-AU" altLang="en-US" sz="2000" dirty="0">
                <a:latin typeface="Arial" charset="0"/>
                <a:cs typeface="Arial" charset="0"/>
              </a:rPr>
              <a:t> </a:t>
            </a:r>
            <a:r>
              <a:rPr lang="en-AU" altLang="en-US" sz="2000" dirty="0" err="1">
                <a:latin typeface="Arial" charset="0"/>
                <a:cs typeface="Arial" charset="0"/>
              </a:rPr>
              <a:t>pemenuhan</a:t>
            </a:r>
            <a:r>
              <a:rPr lang="en-AU" altLang="en-US" sz="2000" dirty="0">
                <a:latin typeface="Arial" charset="0"/>
                <a:cs typeface="Arial" charset="0"/>
              </a:rPr>
              <a:t> </a:t>
            </a:r>
            <a:r>
              <a:rPr lang="en-AU" altLang="en-US" sz="2000" dirty="0" err="1">
                <a:latin typeface="Arial" charset="0"/>
                <a:cs typeface="Arial" charset="0"/>
              </a:rPr>
              <a:t>tujuan</a:t>
            </a:r>
            <a:r>
              <a:rPr lang="en-AU" altLang="en-US" sz="2000" dirty="0">
                <a:latin typeface="Arial" charset="0"/>
                <a:cs typeface="Arial" charset="0"/>
              </a:rPr>
              <a:t> </a:t>
            </a:r>
            <a:r>
              <a:rPr lang="en-AU" altLang="en-US" sz="2000" dirty="0" err="1">
                <a:latin typeface="Arial" charset="0"/>
                <a:cs typeface="Arial" charset="0"/>
              </a:rPr>
              <a:t>nya</a:t>
            </a:r>
            <a:r>
              <a:rPr lang="en-AU" altLang="en-US" sz="2000" dirty="0">
                <a:latin typeface="Arial" charset="0"/>
                <a:cs typeface="Arial" charset="0"/>
              </a:rPr>
              <a:t> </a:t>
            </a:r>
            <a:r>
              <a:rPr lang="en-AU" altLang="en-US" sz="2000" dirty="0" err="1">
                <a:latin typeface="Arial" charset="0"/>
                <a:cs typeface="Arial" charset="0"/>
              </a:rPr>
              <a:t>berlanjut</a:t>
            </a:r>
            <a:r>
              <a:rPr lang="en-AU" altLang="en-US" sz="2000" dirty="0">
                <a:latin typeface="Arial" charset="0"/>
                <a:cs typeface="Arial" charset="0"/>
              </a:rPr>
              <a:t> </a:t>
            </a:r>
          </a:p>
          <a:p>
            <a:endParaRPr lang="en-AU" altLang="en-US" sz="1600" b="1" dirty="0">
              <a:latin typeface="Arial" charset="0"/>
              <a:cs typeface="Arial" charset="0"/>
            </a:endParaRPr>
          </a:p>
          <a:p>
            <a:endParaRPr lang="en-AU" altLang="en-US" sz="1600" b="1" dirty="0">
              <a:latin typeface="Arial" charset="0"/>
              <a:cs typeface="Arial" charset="0"/>
            </a:endParaRPr>
          </a:p>
        </p:txBody>
      </p:sp>
      <p:sp>
        <p:nvSpPr>
          <p:cNvPr id="139268" name="Slide Number Placeholder 3"/>
          <p:cNvSpPr>
            <a:spLocks noGrp="1"/>
          </p:cNvSpPr>
          <p:nvPr>
            <p:ph type="sldNum" sz="quarter" idx="10"/>
          </p:nvPr>
        </p:nvSpPr>
        <p:spPr bwMode="auto">
          <a:noFill/>
          <a:ln>
            <a:miter lim="800000"/>
            <a:headEnd/>
            <a:tailEnd/>
          </a:ln>
        </p:spPr>
        <p:txBody>
          <a:bodyPr/>
          <a:lstStyle/>
          <a:p>
            <a:fld id="{9B78D826-0DE1-42F1-8A00-1074FA0ABACC}" type="slidenum">
              <a:rPr lang="id-ID" altLang="en-US"/>
              <a:pPr/>
              <a:t>34</a:t>
            </a:fld>
            <a:endParaRPr lang="id-ID" altLang="en-US"/>
          </a:p>
        </p:txBody>
      </p:sp>
      <p:sp>
        <p:nvSpPr>
          <p:cNvPr id="7" name="Rounded Rectangle 6">
            <a:extLst>
              <a:ext uri="{FF2B5EF4-FFF2-40B4-BE49-F238E27FC236}">
                <a16:creationId xmlns:a16="http://schemas.microsoft.com/office/drawing/2014/main" xmlns="" id="{DA8D8398-CD5A-45DC-99F0-8B00E0D51283}"/>
              </a:ext>
            </a:extLst>
          </p:cNvPr>
          <p:cNvSpPr/>
          <p:nvPr/>
        </p:nvSpPr>
        <p:spPr>
          <a:xfrm>
            <a:off x="1066800" y="5257800"/>
            <a:ext cx="7162800" cy="9906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id-ID" b="1" dirty="0" err="1">
                <a:solidFill>
                  <a:schemeClr val="tx1"/>
                </a:solidFill>
                <a:latin typeface="Arial" pitchFamily="34" charset="0"/>
                <a:cs typeface="Arial" pitchFamily="34" charset="0"/>
              </a:rPr>
              <a:t>H</a:t>
            </a:r>
            <a:r>
              <a:rPr lang="en-AU" b="1" dirty="0" err="1">
                <a:solidFill>
                  <a:schemeClr val="tx1"/>
                </a:solidFill>
                <a:latin typeface="Arial" pitchFamily="34" charset="0"/>
                <a:cs typeface="Arial" pitchFamily="34" charset="0"/>
              </a:rPr>
              <a:t>arus</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menyimpan</a:t>
            </a:r>
            <a:r>
              <a:rPr lang="en-AU" b="1" dirty="0">
                <a:solidFill>
                  <a:schemeClr val="tx1"/>
                </a:solidFill>
                <a:latin typeface="Arial" pitchFamily="34" charset="0"/>
                <a:cs typeface="Arial" pitchFamily="34" charset="0"/>
              </a:rPr>
              <a:t> </a:t>
            </a:r>
            <a:r>
              <a:rPr lang="en-AU" b="1" dirty="0" err="1">
                <a:solidFill>
                  <a:srgbClr val="FF0000"/>
                </a:solidFill>
                <a:latin typeface="Arial" pitchFamily="34" charset="0"/>
                <a:cs typeface="Arial" pitchFamily="34" charset="0"/>
              </a:rPr>
              <a:t>informasi</a:t>
            </a:r>
            <a:r>
              <a:rPr lang="en-AU" b="1" dirty="0">
                <a:solidFill>
                  <a:srgbClr val="FF0000"/>
                </a:solidFill>
                <a:latin typeface="Arial" pitchFamily="34" charset="0"/>
                <a:cs typeface="Arial" pitchFamily="34" charset="0"/>
              </a:rPr>
              <a:t> </a:t>
            </a:r>
            <a:r>
              <a:rPr lang="en-AU" b="1" dirty="0" err="1">
                <a:solidFill>
                  <a:srgbClr val="FF0000"/>
                </a:solidFill>
                <a:latin typeface="Arial" pitchFamily="34" charset="0"/>
                <a:cs typeface="Arial" pitchFamily="34" charset="0"/>
              </a:rPr>
              <a:t>terdokumentasi</a:t>
            </a:r>
            <a:r>
              <a:rPr lang="en-AU" b="1" dirty="0">
                <a:solidFill>
                  <a:srgbClr val="FF0000"/>
                </a:solidFill>
                <a:latin typeface="Arial" pitchFamily="34" charset="0"/>
                <a:cs typeface="Arial" pitchFamily="34" charset="0"/>
              </a:rPr>
              <a:t> </a:t>
            </a:r>
            <a:r>
              <a:rPr lang="en-AU" b="1" dirty="0">
                <a:solidFill>
                  <a:schemeClr val="tx1"/>
                </a:solidFill>
                <a:latin typeface="Arial" pitchFamily="34" charset="0"/>
                <a:cs typeface="Arial" pitchFamily="34" charset="0"/>
              </a:rPr>
              <a:t>yang </a:t>
            </a:r>
            <a:r>
              <a:rPr lang="en-AU" b="1" dirty="0" err="1">
                <a:solidFill>
                  <a:schemeClr val="tx1"/>
                </a:solidFill>
                <a:latin typeface="Arial" pitchFamily="34" charset="0"/>
                <a:cs typeface="Arial" pitchFamily="34" charset="0"/>
              </a:rPr>
              <a:t>sesuai</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sebagai</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bukti</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kesesuaian</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dari</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tujuan</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pemantauan</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dan</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pengukuran</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sumber</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daya</a:t>
            </a:r>
            <a:r>
              <a:rPr lang="en-AU" b="1" dirty="0">
                <a:solidFill>
                  <a:schemeClr val="tx1"/>
                </a:solidFill>
                <a:latin typeface="Arial" pitchFamily="34" charset="0"/>
                <a:cs typeface="Arial" pitchFamily="34" charset="0"/>
              </a:rPr>
              <a:t> </a:t>
            </a:r>
            <a:endParaRPr lang="en-AU" dirty="0">
              <a:solidFill>
                <a:schemeClr val="tx1"/>
              </a:solidFill>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468313" y="304800"/>
            <a:ext cx="8229600" cy="720725"/>
          </a:xfrm>
        </p:spPr>
        <p:txBody>
          <a:bodyPr/>
          <a:lstStyle/>
          <a:p>
            <a:r>
              <a:rPr lang="en-AU" altLang="en-US">
                <a:latin typeface="Arial" charset="0"/>
                <a:cs typeface="Arial" charset="0"/>
              </a:rPr>
              <a:t>7. Dukungan</a:t>
            </a:r>
          </a:p>
        </p:txBody>
      </p:sp>
      <p:sp>
        <p:nvSpPr>
          <p:cNvPr id="141315" name="Content Placeholder 2"/>
          <p:cNvSpPr>
            <a:spLocks noGrp="1"/>
          </p:cNvSpPr>
          <p:nvPr>
            <p:ph idx="1"/>
          </p:nvPr>
        </p:nvSpPr>
        <p:spPr>
          <a:xfrm>
            <a:off x="685800" y="1219200"/>
            <a:ext cx="7848600" cy="5257800"/>
          </a:xfrm>
        </p:spPr>
        <p:txBody>
          <a:bodyPr/>
          <a:lstStyle/>
          <a:p>
            <a:pPr algn="just">
              <a:buFont typeface="Arial" charset="0"/>
              <a:buNone/>
            </a:pPr>
            <a:r>
              <a:rPr lang="en-AU" altLang="en-US" sz="2800">
                <a:latin typeface="Arial" charset="0"/>
                <a:cs typeface="Arial" charset="0"/>
              </a:rPr>
              <a:t>7.1.5.2 </a:t>
            </a:r>
            <a:r>
              <a:rPr lang="id-ID" altLang="en-US" sz="2800">
                <a:latin typeface="Arial" charset="0"/>
                <a:cs typeface="Arial" charset="0"/>
              </a:rPr>
              <a:t>Mampu Telusur</a:t>
            </a:r>
            <a:r>
              <a:rPr lang="en-AU" altLang="en-US" sz="2800">
                <a:latin typeface="Arial" charset="0"/>
                <a:cs typeface="Arial" charset="0"/>
              </a:rPr>
              <a:t> Pengukuran</a:t>
            </a:r>
          </a:p>
          <a:p>
            <a:pPr algn="just">
              <a:spcBef>
                <a:spcPct val="0"/>
              </a:spcBef>
              <a:spcAft>
                <a:spcPts val="1200"/>
              </a:spcAft>
            </a:pPr>
            <a:endParaRPr lang="en-AU" altLang="en-US" sz="2400">
              <a:latin typeface="Arial" charset="0"/>
              <a:cs typeface="Arial" charset="0"/>
            </a:endParaRPr>
          </a:p>
          <a:p>
            <a:pPr algn="just">
              <a:spcBef>
                <a:spcPct val="0"/>
              </a:spcBef>
              <a:spcAft>
                <a:spcPts val="1200"/>
              </a:spcAft>
              <a:buFont typeface="Arial" charset="0"/>
              <a:buNone/>
            </a:pPr>
            <a:r>
              <a:rPr lang="en-AU" altLang="en-US" sz="2000">
                <a:latin typeface="Arial" charset="0"/>
                <a:cs typeface="Arial" charset="0"/>
              </a:rPr>
              <a:t>Peralatan pengukuran harus:</a:t>
            </a:r>
          </a:p>
          <a:p>
            <a:pPr algn="just">
              <a:spcBef>
                <a:spcPct val="0"/>
              </a:spcBef>
              <a:spcAft>
                <a:spcPts val="1200"/>
              </a:spcAft>
            </a:pPr>
            <a:r>
              <a:rPr lang="id-ID" altLang="en-US" sz="2000">
                <a:latin typeface="Arial" charset="0"/>
                <a:cs typeface="Arial" charset="0"/>
              </a:rPr>
              <a:t>D</a:t>
            </a:r>
            <a:r>
              <a:rPr lang="en-AU" altLang="en-US" sz="2000">
                <a:latin typeface="Arial" charset="0"/>
                <a:cs typeface="Arial" charset="0"/>
              </a:rPr>
              <a:t>ikalibrasi atau diverifikasi, atau keduanya pada rentang waktu yang sudah ditentukan atau sebelum digunakan terhadap standar pengukuran yang mampu telusur pada standar pengukuran nasional maupun internasional. Bila tidak ada standar, dasar untuk kalibrasi atau verifikasi harus disimpan sebagai </a:t>
            </a:r>
            <a:r>
              <a:rPr lang="en-AU" altLang="en-US" sz="2000" b="1">
                <a:solidFill>
                  <a:srgbClr val="FF0000"/>
                </a:solidFill>
                <a:latin typeface="Arial" charset="0"/>
                <a:cs typeface="Arial" charset="0"/>
              </a:rPr>
              <a:t>informasi terdokumentasi</a:t>
            </a:r>
            <a:r>
              <a:rPr lang="en-AU" altLang="en-US" sz="2000" b="1">
                <a:latin typeface="Arial" charset="0"/>
                <a:cs typeface="Arial" charset="0"/>
              </a:rPr>
              <a:t>. </a:t>
            </a:r>
            <a:endParaRPr lang="en-AU" altLang="en-US" sz="2000">
              <a:latin typeface="Arial" charset="0"/>
              <a:cs typeface="Arial" charset="0"/>
            </a:endParaRPr>
          </a:p>
          <a:p>
            <a:pPr algn="just">
              <a:spcBef>
                <a:spcPct val="0"/>
              </a:spcBef>
              <a:spcAft>
                <a:spcPts val="1200"/>
              </a:spcAft>
            </a:pPr>
            <a:r>
              <a:rPr lang="id-ID" altLang="en-US" sz="2000">
                <a:latin typeface="Arial" charset="0"/>
                <a:cs typeface="Arial" charset="0"/>
              </a:rPr>
              <a:t>D</a:t>
            </a:r>
            <a:r>
              <a:rPr lang="fi-FI" altLang="en-US" sz="2000">
                <a:latin typeface="Arial" charset="0"/>
                <a:cs typeface="Arial" charset="0"/>
              </a:rPr>
              <a:t>iidentifikasi untuk menentukan status kalibrasi </a:t>
            </a:r>
          </a:p>
          <a:p>
            <a:pPr algn="just">
              <a:spcBef>
                <a:spcPct val="0"/>
              </a:spcBef>
              <a:spcAft>
                <a:spcPts val="1200"/>
              </a:spcAft>
            </a:pPr>
            <a:r>
              <a:rPr lang="id-ID" altLang="en-US" sz="2000">
                <a:latin typeface="Arial" charset="0"/>
                <a:cs typeface="Arial" charset="0"/>
              </a:rPr>
              <a:t>D</a:t>
            </a:r>
            <a:r>
              <a:rPr lang="en-AU" altLang="en-US" sz="2000">
                <a:latin typeface="Arial" charset="0"/>
                <a:cs typeface="Arial" charset="0"/>
              </a:rPr>
              <a:t>ijaga dari penyetelan, kerusakan atau penurunan mutu yang dapat membuat status kalibrasi dan sebagian hasil pengukuran menjadi tidak sah. </a:t>
            </a:r>
          </a:p>
          <a:p>
            <a:pPr algn="just"/>
            <a:endParaRPr lang="fi-FI" altLang="en-US" sz="2000">
              <a:latin typeface="Arial" charset="0"/>
              <a:cs typeface="Arial" charset="0"/>
            </a:endParaRPr>
          </a:p>
          <a:p>
            <a:pPr algn="just"/>
            <a:endParaRPr lang="en-AU" altLang="en-US" sz="2000" b="1">
              <a:latin typeface="Arial" charset="0"/>
              <a:cs typeface="Arial" charset="0"/>
            </a:endParaRPr>
          </a:p>
          <a:p>
            <a:pPr algn="just"/>
            <a:endParaRPr lang="en-AU" altLang="en-US" sz="2000">
              <a:latin typeface="Arial" charset="0"/>
              <a:cs typeface="Arial" charset="0"/>
            </a:endParaRPr>
          </a:p>
        </p:txBody>
      </p:sp>
      <p:sp>
        <p:nvSpPr>
          <p:cNvPr id="141316" name="Slide Number Placeholder 3"/>
          <p:cNvSpPr>
            <a:spLocks noGrp="1"/>
          </p:cNvSpPr>
          <p:nvPr>
            <p:ph type="sldNum" sz="quarter" idx="10"/>
          </p:nvPr>
        </p:nvSpPr>
        <p:spPr bwMode="auto">
          <a:noFill/>
          <a:ln>
            <a:miter lim="800000"/>
            <a:headEnd/>
            <a:tailEnd/>
          </a:ln>
        </p:spPr>
        <p:txBody>
          <a:bodyPr/>
          <a:lstStyle/>
          <a:p>
            <a:fld id="{0A24F5D3-7A26-4BB1-A20B-A8054A3B097D}" type="slidenum">
              <a:rPr lang="id-ID" altLang="en-US"/>
              <a:pPr/>
              <a:t>35</a:t>
            </a:fld>
            <a:endParaRPr lang="id-ID" altLang="en-US"/>
          </a:p>
        </p:txBody>
      </p:sp>
      <p:pic>
        <p:nvPicPr>
          <p:cNvPr id="141317" name="Picture 7" descr="http://i0.wp.com/www.ruangfreelance.com/wp-content/uploads/2015/10/Anda-Butuh-Dukungan-Keluarga-Teman-Serta-Orang-Terdekat.jpg?fit=300%2C300"/>
          <p:cNvPicPr>
            <a:picLocks noChangeAspect="1" noChangeArrowheads="1"/>
          </p:cNvPicPr>
          <p:nvPr/>
        </p:nvPicPr>
        <p:blipFill>
          <a:blip r:embed="rId3"/>
          <a:srcRect l="10667" t="5333" r="12000" b="1334"/>
          <a:stretch>
            <a:fillRect/>
          </a:stretch>
        </p:blipFill>
        <p:spPr bwMode="auto">
          <a:xfrm>
            <a:off x="7391400" y="842963"/>
            <a:ext cx="1447800" cy="1747837"/>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a:xfrm>
            <a:off x="457200" y="269875"/>
            <a:ext cx="8229600" cy="720725"/>
          </a:xfrm>
        </p:spPr>
        <p:txBody>
          <a:bodyPr/>
          <a:lstStyle/>
          <a:p>
            <a:r>
              <a:rPr lang="en-AU" altLang="en-US">
                <a:latin typeface="Arial" charset="0"/>
                <a:cs typeface="Arial" charset="0"/>
              </a:rPr>
              <a:t>7. Dukungan</a:t>
            </a:r>
          </a:p>
        </p:txBody>
      </p:sp>
      <p:sp>
        <p:nvSpPr>
          <p:cNvPr id="143363" name="Slide Number Placeholder 3"/>
          <p:cNvSpPr>
            <a:spLocks noGrp="1"/>
          </p:cNvSpPr>
          <p:nvPr>
            <p:ph type="sldNum" sz="quarter" idx="10"/>
          </p:nvPr>
        </p:nvSpPr>
        <p:spPr bwMode="auto">
          <a:noFill/>
          <a:ln>
            <a:miter lim="800000"/>
            <a:headEnd/>
            <a:tailEnd/>
          </a:ln>
        </p:spPr>
        <p:txBody>
          <a:bodyPr/>
          <a:lstStyle/>
          <a:p>
            <a:fld id="{FF30D82A-923C-45FF-A756-6E2D86533184}" type="slidenum">
              <a:rPr lang="id-ID" altLang="en-US"/>
              <a:pPr/>
              <a:t>36</a:t>
            </a:fld>
            <a:endParaRPr lang="id-ID" altLang="en-US"/>
          </a:p>
        </p:txBody>
      </p:sp>
      <p:graphicFrame>
        <p:nvGraphicFramePr>
          <p:cNvPr id="5" name="Table 4">
            <a:extLst>
              <a:ext uri="{FF2B5EF4-FFF2-40B4-BE49-F238E27FC236}">
                <a16:creationId xmlns:a16="http://schemas.microsoft.com/office/drawing/2014/main" xmlns="" id="{FC4A40BE-D009-45DC-B2D6-AEB957F5187E}"/>
              </a:ext>
            </a:extLst>
          </p:cNvPr>
          <p:cNvGraphicFramePr>
            <a:graphicFrameLocks noGrp="1"/>
          </p:cNvGraphicFramePr>
          <p:nvPr/>
        </p:nvGraphicFramePr>
        <p:xfrm>
          <a:off x="609600" y="1066800"/>
          <a:ext cx="7620000" cy="2692416"/>
        </p:xfrm>
        <a:graphic>
          <a:graphicData uri="http://schemas.openxmlformats.org/drawingml/2006/table">
            <a:tbl>
              <a:tblPr firstRow="1" bandRow="1">
                <a:tableStyleId>{7E9639D4-E3E2-4D34-9284-5A2195B3D0D7}</a:tableStyleId>
              </a:tblPr>
              <a:tblGrid>
                <a:gridCol w="3810000">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787414">
                <a:tc>
                  <a:txBody>
                    <a:bodyPr/>
                    <a:lstStyle/>
                    <a:p>
                      <a:pPr algn="ctr"/>
                      <a:r>
                        <a:rPr lang="en-AU" sz="2400" dirty="0">
                          <a:solidFill>
                            <a:schemeClr val="accent6"/>
                          </a:solidFill>
                          <a:latin typeface="Arial" pitchFamily="34" charset="0"/>
                          <a:cs typeface="Arial" pitchFamily="34" charset="0"/>
                        </a:rPr>
                        <a:t>7.1</a:t>
                      </a:r>
                      <a:r>
                        <a:rPr lang="en-AU" sz="2400" baseline="0" dirty="0">
                          <a:solidFill>
                            <a:schemeClr val="accent6"/>
                          </a:solidFill>
                          <a:latin typeface="Arial" pitchFamily="34" charset="0"/>
                          <a:cs typeface="Arial" pitchFamily="34" charset="0"/>
                        </a:rPr>
                        <a:t> </a:t>
                      </a:r>
                      <a:r>
                        <a:rPr lang="en-AU" sz="2400" dirty="0" err="1">
                          <a:solidFill>
                            <a:schemeClr val="accent6"/>
                          </a:solidFill>
                          <a:latin typeface="Arial" pitchFamily="34" charset="0"/>
                          <a:cs typeface="Arial" pitchFamily="34" charset="0"/>
                        </a:rPr>
                        <a:t>Sumber</a:t>
                      </a:r>
                      <a:r>
                        <a:rPr lang="en-AU" sz="2400" dirty="0">
                          <a:solidFill>
                            <a:schemeClr val="accent6"/>
                          </a:solidFill>
                          <a:latin typeface="Arial" pitchFamily="34" charset="0"/>
                          <a:cs typeface="Arial" pitchFamily="34" charset="0"/>
                        </a:rPr>
                        <a:t> </a:t>
                      </a:r>
                      <a:r>
                        <a:rPr lang="en-AU" sz="2400" dirty="0" err="1">
                          <a:solidFill>
                            <a:schemeClr val="accent6"/>
                          </a:solidFill>
                          <a:latin typeface="Arial" pitchFamily="34" charset="0"/>
                          <a:cs typeface="Arial" pitchFamily="34" charset="0"/>
                        </a:rPr>
                        <a:t>daya</a:t>
                      </a:r>
                      <a:endParaRPr lang="en-AU" sz="2400" dirty="0">
                        <a:solidFill>
                          <a:schemeClr val="accent6"/>
                        </a:solidFill>
                        <a:latin typeface="Arial" pitchFamily="34" charset="0"/>
                        <a:cs typeface="Arial" pitchFamily="34" charset="0"/>
                      </a:endParaRPr>
                    </a:p>
                  </a:txBody>
                  <a:tcPr marT="45721" marB="45721" anchor="ctr"/>
                </a:tc>
                <a:tc>
                  <a:txBody>
                    <a:bodyPr/>
                    <a:lstStyle/>
                    <a:p>
                      <a:pPr algn="ctr"/>
                      <a:r>
                        <a:rPr lang="en-AU" sz="2000" dirty="0" err="1">
                          <a:solidFill>
                            <a:schemeClr val="accent6"/>
                          </a:solidFill>
                          <a:latin typeface="Arial" pitchFamily="34" charset="0"/>
                          <a:cs typeface="Arial" pitchFamily="34" charset="0"/>
                        </a:rPr>
                        <a:t>Persyaratan</a:t>
                      </a:r>
                      <a:endParaRPr lang="en-AU" sz="2000" dirty="0">
                        <a:solidFill>
                          <a:schemeClr val="accent6"/>
                        </a:solidFill>
                        <a:latin typeface="Arial" pitchFamily="34" charset="0"/>
                        <a:cs typeface="Arial" pitchFamily="34" charset="0"/>
                      </a:endParaRPr>
                    </a:p>
                  </a:txBody>
                  <a:tcPr marT="45721" marB="45721" anchor="ctr"/>
                </a:tc>
                <a:extLst>
                  <a:ext uri="{0D108BD9-81ED-4DB2-BD59-A6C34878D82A}">
                    <a16:rowId xmlns:a16="http://schemas.microsoft.com/office/drawing/2014/main" xmlns="" val="10000"/>
                  </a:ext>
                </a:extLst>
              </a:tr>
              <a:tr h="1904986">
                <a:tc>
                  <a:txBody>
                    <a:bodyPr/>
                    <a:lstStyle/>
                    <a:p>
                      <a:r>
                        <a:rPr lang="en-AU" sz="1800" dirty="0">
                          <a:solidFill>
                            <a:srgbClr val="C00000"/>
                          </a:solidFill>
                          <a:latin typeface="Arial" pitchFamily="34" charset="0"/>
                          <a:cs typeface="Arial" pitchFamily="34" charset="0"/>
                        </a:rPr>
                        <a:t>7.1.6 </a:t>
                      </a:r>
                      <a:r>
                        <a:rPr lang="en-AU" sz="1800" dirty="0" err="1">
                          <a:solidFill>
                            <a:srgbClr val="C00000"/>
                          </a:solidFill>
                          <a:latin typeface="Arial" pitchFamily="34" charset="0"/>
                          <a:cs typeface="Arial" pitchFamily="34" charset="0"/>
                        </a:rPr>
                        <a:t>Pengetahuan</a:t>
                      </a:r>
                      <a:r>
                        <a:rPr lang="en-AU" sz="1800" dirty="0">
                          <a:solidFill>
                            <a:srgbClr val="C00000"/>
                          </a:solidFill>
                          <a:latin typeface="Arial" pitchFamily="34" charset="0"/>
                          <a:cs typeface="Arial" pitchFamily="34" charset="0"/>
                        </a:rPr>
                        <a:t> </a:t>
                      </a:r>
                      <a:r>
                        <a:rPr lang="en-AU" sz="1800" dirty="0" err="1">
                          <a:solidFill>
                            <a:srgbClr val="C00000"/>
                          </a:solidFill>
                          <a:latin typeface="Arial" pitchFamily="34" charset="0"/>
                          <a:cs typeface="Arial" pitchFamily="34" charset="0"/>
                        </a:rPr>
                        <a:t>Organisasi</a:t>
                      </a:r>
                      <a:endParaRPr lang="en-AU" sz="1800" dirty="0">
                        <a:solidFill>
                          <a:srgbClr val="C00000"/>
                        </a:solidFill>
                        <a:latin typeface="Arial" pitchFamily="34" charset="0"/>
                        <a:cs typeface="Arial" pitchFamily="34" charset="0"/>
                      </a:endParaRPr>
                    </a:p>
                  </a:txBody>
                  <a:tcPr marT="45721" marB="45721" anchor="ctr">
                    <a:lnR w="12700" cap="flat" cmpd="sng" algn="ctr">
                      <a:solidFill>
                        <a:schemeClr val="tx1"/>
                      </a:solidFill>
                      <a:prstDash val="solid"/>
                      <a:round/>
                      <a:headEnd type="none" w="med" len="med"/>
                      <a:tailEnd type="none" w="med" len="med"/>
                    </a:lnR>
                  </a:tcPr>
                </a:tc>
                <a:tc>
                  <a:txBody>
                    <a:bodyPr/>
                    <a:lstStyle/>
                    <a:p>
                      <a:pPr marL="177800" indent="-177800" algn="just">
                        <a:buFont typeface="Wingdings" pitchFamily="2" charset="2"/>
                        <a:buChar char="§"/>
                      </a:pPr>
                      <a:r>
                        <a:rPr lang="en-AU" sz="1700" dirty="0" err="1">
                          <a:latin typeface="Arial" pitchFamily="34" charset="0"/>
                          <a:cs typeface="Arial" pitchFamily="34" charset="0"/>
                        </a:rPr>
                        <a:t>Tentukan</a:t>
                      </a:r>
                      <a:r>
                        <a:rPr lang="en-AU" sz="1700" dirty="0">
                          <a:latin typeface="Arial" pitchFamily="34" charset="0"/>
                          <a:cs typeface="Arial" pitchFamily="34" charset="0"/>
                        </a:rPr>
                        <a:t> </a:t>
                      </a:r>
                      <a:r>
                        <a:rPr lang="en-AU" sz="1700" dirty="0" err="1">
                          <a:latin typeface="Arial" pitchFamily="34" charset="0"/>
                          <a:cs typeface="Arial" pitchFamily="34" charset="0"/>
                        </a:rPr>
                        <a:t>pengetahuan</a:t>
                      </a:r>
                      <a:r>
                        <a:rPr lang="en-AU" sz="1700" dirty="0">
                          <a:latin typeface="Arial" pitchFamily="34" charset="0"/>
                          <a:cs typeface="Arial" pitchFamily="34" charset="0"/>
                        </a:rPr>
                        <a:t> yang </a:t>
                      </a:r>
                      <a:r>
                        <a:rPr lang="en-AU" sz="1700" dirty="0" err="1">
                          <a:latin typeface="Arial" pitchFamily="34" charset="0"/>
                          <a:cs typeface="Arial" pitchFamily="34" charset="0"/>
                        </a:rPr>
                        <a:t>diperlukan</a:t>
                      </a:r>
                      <a:endParaRPr lang="en-AU" sz="1700" dirty="0">
                        <a:latin typeface="Arial" pitchFamily="34" charset="0"/>
                        <a:cs typeface="Arial" pitchFamily="34" charset="0"/>
                      </a:endParaRPr>
                    </a:p>
                    <a:p>
                      <a:pPr marL="177800" indent="-177800" algn="just">
                        <a:buFont typeface="Wingdings" pitchFamily="2" charset="2"/>
                        <a:buChar char="§"/>
                      </a:pPr>
                      <a:r>
                        <a:rPr lang="en-AU" sz="1700" dirty="0" err="1">
                          <a:latin typeface="Arial" pitchFamily="34" charset="0"/>
                          <a:cs typeface="Arial" pitchFamily="34" charset="0"/>
                        </a:rPr>
                        <a:t>Menjaga</a:t>
                      </a:r>
                      <a:r>
                        <a:rPr lang="en-AU" sz="1700" baseline="0" dirty="0">
                          <a:latin typeface="Arial" pitchFamily="34" charset="0"/>
                          <a:cs typeface="Arial" pitchFamily="34" charset="0"/>
                        </a:rPr>
                        <a:t> </a:t>
                      </a:r>
                      <a:r>
                        <a:rPr lang="en-AU" sz="1700" baseline="0" dirty="0" err="1">
                          <a:latin typeface="Arial" pitchFamily="34" charset="0"/>
                          <a:cs typeface="Arial" pitchFamily="34" charset="0"/>
                        </a:rPr>
                        <a:t>dan</a:t>
                      </a:r>
                      <a:r>
                        <a:rPr lang="en-AU" sz="1700" baseline="0" dirty="0">
                          <a:latin typeface="Arial" pitchFamily="34" charset="0"/>
                          <a:cs typeface="Arial" pitchFamily="34" charset="0"/>
                        </a:rPr>
                        <a:t> </a:t>
                      </a:r>
                      <a:r>
                        <a:rPr lang="en-AU" sz="1700" baseline="0" dirty="0" err="1">
                          <a:latin typeface="Arial" pitchFamily="34" charset="0"/>
                          <a:cs typeface="Arial" pitchFamily="34" charset="0"/>
                        </a:rPr>
                        <a:t>membuat</a:t>
                      </a:r>
                      <a:r>
                        <a:rPr lang="en-AU" sz="1700" baseline="0" dirty="0">
                          <a:latin typeface="Arial" pitchFamily="34" charset="0"/>
                          <a:cs typeface="Arial" pitchFamily="34" charset="0"/>
                        </a:rPr>
                        <a:t> </a:t>
                      </a:r>
                      <a:r>
                        <a:rPr lang="en-AU" sz="1700" baseline="0" dirty="0" err="1">
                          <a:latin typeface="Arial" pitchFamily="34" charset="0"/>
                          <a:cs typeface="Arial" pitchFamily="34" charset="0"/>
                        </a:rPr>
                        <a:t>tersedia</a:t>
                      </a:r>
                      <a:endParaRPr lang="en-AU" sz="1700" baseline="0" dirty="0">
                        <a:latin typeface="Arial" pitchFamily="34" charset="0"/>
                        <a:cs typeface="Arial" pitchFamily="34" charset="0"/>
                      </a:endParaRPr>
                    </a:p>
                    <a:p>
                      <a:pPr marL="177800" indent="-177800" algn="just">
                        <a:buFont typeface="Wingdings" pitchFamily="2" charset="2"/>
                        <a:buChar char="§"/>
                      </a:pPr>
                      <a:r>
                        <a:rPr lang="en-AU" sz="1700" baseline="0" dirty="0" err="1">
                          <a:latin typeface="Arial" pitchFamily="34" charset="0"/>
                          <a:cs typeface="Arial" pitchFamily="34" charset="0"/>
                        </a:rPr>
                        <a:t>Mempertimbangkan</a:t>
                      </a:r>
                      <a:r>
                        <a:rPr lang="en-AU" sz="1700" baseline="0" dirty="0">
                          <a:latin typeface="Arial" pitchFamily="34" charset="0"/>
                          <a:cs typeface="Arial" pitchFamily="34" charset="0"/>
                        </a:rPr>
                        <a:t> </a:t>
                      </a:r>
                      <a:r>
                        <a:rPr lang="en-AU" sz="1700" baseline="0" dirty="0" err="1">
                          <a:latin typeface="Arial" pitchFamily="34" charset="0"/>
                          <a:cs typeface="Arial" pitchFamily="34" charset="0"/>
                        </a:rPr>
                        <a:t>kebutuhan</a:t>
                      </a:r>
                      <a:r>
                        <a:rPr lang="en-AU" sz="1700" baseline="0" dirty="0">
                          <a:latin typeface="Arial" pitchFamily="34" charset="0"/>
                          <a:cs typeface="Arial" pitchFamily="34" charset="0"/>
                        </a:rPr>
                        <a:t> </a:t>
                      </a:r>
                      <a:r>
                        <a:rPr lang="en-AU" sz="1700" baseline="0" dirty="0" err="1">
                          <a:latin typeface="Arial" pitchFamily="34" charset="0"/>
                          <a:cs typeface="Arial" pitchFamily="34" charset="0"/>
                        </a:rPr>
                        <a:t>untuk</a:t>
                      </a:r>
                      <a:r>
                        <a:rPr lang="en-AU" sz="1700" baseline="0" dirty="0">
                          <a:latin typeface="Arial" pitchFamily="34" charset="0"/>
                          <a:cs typeface="Arial" pitchFamily="34" charset="0"/>
                        </a:rPr>
                        <a:t> </a:t>
                      </a:r>
                      <a:r>
                        <a:rPr lang="en-AU" sz="1700" baseline="0" dirty="0" err="1">
                          <a:latin typeface="Arial" pitchFamily="34" charset="0"/>
                          <a:cs typeface="Arial" pitchFamily="34" charset="0"/>
                        </a:rPr>
                        <a:t>tambahan</a:t>
                      </a:r>
                      <a:r>
                        <a:rPr lang="en-AU" sz="1700" baseline="0" dirty="0">
                          <a:latin typeface="Arial" pitchFamily="34" charset="0"/>
                          <a:cs typeface="Arial" pitchFamily="34" charset="0"/>
                        </a:rPr>
                        <a:t> </a:t>
                      </a:r>
                      <a:r>
                        <a:rPr lang="en-AU" sz="1700" baseline="0" dirty="0" err="1">
                          <a:latin typeface="Arial" pitchFamily="34" charset="0"/>
                          <a:cs typeface="Arial" pitchFamily="34" charset="0"/>
                        </a:rPr>
                        <a:t>pengetahuan</a:t>
                      </a:r>
                      <a:r>
                        <a:rPr lang="en-AU" sz="1700" baseline="0" dirty="0">
                          <a:latin typeface="Arial" pitchFamily="34" charset="0"/>
                          <a:cs typeface="Arial" pitchFamily="34" charset="0"/>
                        </a:rPr>
                        <a:t> / update </a:t>
                      </a:r>
                      <a:r>
                        <a:rPr lang="en-AU" sz="1700" baseline="0" dirty="0" err="1">
                          <a:latin typeface="Arial" pitchFamily="34" charset="0"/>
                          <a:cs typeface="Arial" pitchFamily="34" charset="0"/>
                        </a:rPr>
                        <a:t>ketika</a:t>
                      </a:r>
                      <a:r>
                        <a:rPr lang="en-AU" sz="1700" baseline="0" dirty="0">
                          <a:latin typeface="Arial" pitchFamily="34" charset="0"/>
                          <a:cs typeface="Arial" pitchFamily="34" charset="0"/>
                        </a:rPr>
                        <a:t> </a:t>
                      </a:r>
                      <a:r>
                        <a:rPr lang="en-AU" sz="1700" baseline="0" dirty="0" err="1">
                          <a:latin typeface="Arial" pitchFamily="34" charset="0"/>
                          <a:cs typeface="Arial" pitchFamily="34" charset="0"/>
                        </a:rPr>
                        <a:t>menangani</a:t>
                      </a:r>
                      <a:r>
                        <a:rPr lang="en-AU" sz="1700" baseline="0" dirty="0">
                          <a:latin typeface="Arial" pitchFamily="34" charset="0"/>
                          <a:cs typeface="Arial" pitchFamily="34" charset="0"/>
                        </a:rPr>
                        <a:t> </a:t>
                      </a:r>
                      <a:r>
                        <a:rPr lang="en-AU" sz="1700" baseline="0" dirty="0" err="1">
                          <a:latin typeface="Arial" pitchFamily="34" charset="0"/>
                          <a:cs typeface="Arial" pitchFamily="34" charset="0"/>
                        </a:rPr>
                        <a:t>perubahan</a:t>
                      </a:r>
                      <a:endParaRPr lang="en-AU" sz="1700" dirty="0">
                        <a:latin typeface="Arial" pitchFamily="34" charset="0"/>
                        <a:cs typeface="Arial" pitchFamily="34" charset="0"/>
                      </a:endParaRPr>
                    </a:p>
                  </a:txBody>
                  <a:tcPr marT="45721" marB="45721">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1"/>
                  </a:ext>
                </a:extLst>
              </a:tr>
            </a:tbl>
          </a:graphicData>
        </a:graphic>
      </p:graphicFrame>
      <p:sp>
        <p:nvSpPr>
          <p:cNvPr id="6" name="Rounded Rectangle 5">
            <a:extLst>
              <a:ext uri="{FF2B5EF4-FFF2-40B4-BE49-F238E27FC236}">
                <a16:creationId xmlns:a16="http://schemas.microsoft.com/office/drawing/2014/main" xmlns="" id="{11E59141-E11D-4720-82BC-14E73D136B18}"/>
              </a:ext>
            </a:extLst>
          </p:cNvPr>
          <p:cNvSpPr/>
          <p:nvPr/>
        </p:nvSpPr>
        <p:spPr>
          <a:xfrm>
            <a:off x="609600" y="3733800"/>
            <a:ext cx="7696200" cy="1143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en-AU" b="1" dirty="0" err="1">
                <a:solidFill>
                  <a:srgbClr val="C00000"/>
                </a:solidFill>
              </a:rPr>
              <a:t>Catatan</a:t>
            </a:r>
            <a:r>
              <a:rPr lang="en-AU" b="1" dirty="0">
                <a:solidFill>
                  <a:srgbClr val="C00000"/>
                </a:solidFill>
              </a:rPr>
              <a:t>:</a:t>
            </a:r>
            <a:r>
              <a:rPr lang="en-AU" dirty="0">
                <a:solidFill>
                  <a:schemeClr val="tx1"/>
                </a:solidFill>
              </a:rPr>
              <a:t> </a:t>
            </a:r>
            <a:r>
              <a:rPr lang="en-AU" dirty="0" err="1">
                <a:solidFill>
                  <a:schemeClr val="tx1"/>
                </a:solidFill>
              </a:rPr>
              <a:t>pengetahuan</a:t>
            </a:r>
            <a:r>
              <a:rPr lang="en-AU" dirty="0">
                <a:solidFill>
                  <a:schemeClr val="tx1"/>
                </a:solidFill>
              </a:rPr>
              <a:t> </a:t>
            </a:r>
            <a:r>
              <a:rPr lang="en-AU" dirty="0" err="1">
                <a:solidFill>
                  <a:schemeClr val="tx1"/>
                </a:solidFill>
              </a:rPr>
              <a:t>khusus</a:t>
            </a:r>
            <a:r>
              <a:rPr lang="en-AU" dirty="0">
                <a:solidFill>
                  <a:schemeClr val="tx1"/>
                </a:solidFill>
              </a:rPr>
              <a:t> </a:t>
            </a:r>
            <a:r>
              <a:rPr lang="en-AU" dirty="0" err="1">
                <a:solidFill>
                  <a:schemeClr val="tx1"/>
                </a:solidFill>
              </a:rPr>
              <a:t>untuk</a:t>
            </a:r>
            <a:r>
              <a:rPr lang="en-AU" dirty="0">
                <a:solidFill>
                  <a:schemeClr val="tx1"/>
                </a:solidFill>
              </a:rPr>
              <a:t> </a:t>
            </a:r>
            <a:r>
              <a:rPr lang="en-AU" dirty="0" err="1">
                <a:solidFill>
                  <a:schemeClr val="tx1"/>
                </a:solidFill>
              </a:rPr>
              <a:t>sebuah</a:t>
            </a:r>
            <a:r>
              <a:rPr lang="en-AU" dirty="0">
                <a:solidFill>
                  <a:schemeClr val="tx1"/>
                </a:solidFill>
              </a:rPr>
              <a:t> </a:t>
            </a:r>
            <a:r>
              <a:rPr lang="en-AU" dirty="0" err="1">
                <a:solidFill>
                  <a:schemeClr val="tx1"/>
                </a:solidFill>
              </a:rPr>
              <a:t>organisasi</a:t>
            </a:r>
            <a:r>
              <a:rPr lang="en-AU" dirty="0">
                <a:solidFill>
                  <a:schemeClr val="tx1"/>
                </a:solidFill>
              </a:rPr>
              <a:t>; </a:t>
            </a:r>
            <a:r>
              <a:rPr lang="en-AU" dirty="0" err="1">
                <a:solidFill>
                  <a:schemeClr val="tx1"/>
                </a:solidFill>
              </a:rPr>
              <a:t>diperoleh</a:t>
            </a:r>
            <a:r>
              <a:rPr lang="en-AU" dirty="0">
                <a:solidFill>
                  <a:schemeClr val="tx1"/>
                </a:solidFill>
              </a:rPr>
              <a:t> </a:t>
            </a:r>
            <a:r>
              <a:rPr lang="en-AU" dirty="0" err="1">
                <a:solidFill>
                  <a:schemeClr val="tx1"/>
                </a:solidFill>
              </a:rPr>
              <a:t>dengan</a:t>
            </a:r>
            <a:r>
              <a:rPr lang="en-AU" dirty="0">
                <a:solidFill>
                  <a:schemeClr val="tx1"/>
                </a:solidFill>
              </a:rPr>
              <a:t> </a:t>
            </a:r>
            <a:r>
              <a:rPr lang="en-AU" dirty="0" err="1">
                <a:solidFill>
                  <a:schemeClr val="tx1"/>
                </a:solidFill>
              </a:rPr>
              <a:t>pengalaman</a:t>
            </a:r>
            <a:r>
              <a:rPr lang="en-AU" dirty="0">
                <a:solidFill>
                  <a:schemeClr val="tx1"/>
                </a:solidFill>
              </a:rPr>
              <a:t>. Hal </a:t>
            </a:r>
            <a:r>
              <a:rPr lang="en-AU" dirty="0" err="1">
                <a:solidFill>
                  <a:schemeClr val="tx1"/>
                </a:solidFill>
              </a:rPr>
              <a:t>ini</a:t>
            </a:r>
            <a:r>
              <a:rPr lang="en-AU" dirty="0">
                <a:solidFill>
                  <a:schemeClr val="tx1"/>
                </a:solidFill>
              </a:rPr>
              <a:t> </a:t>
            </a:r>
            <a:r>
              <a:rPr lang="en-AU" dirty="0" err="1">
                <a:solidFill>
                  <a:schemeClr val="tx1"/>
                </a:solidFill>
              </a:rPr>
              <a:t>informasi</a:t>
            </a:r>
            <a:r>
              <a:rPr lang="en-AU" dirty="0">
                <a:solidFill>
                  <a:schemeClr val="tx1"/>
                </a:solidFill>
              </a:rPr>
              <a:t> yang </a:t>
            </a:r>
            <a:r>
              <a:rPr lang="en-AU" dirty="0" err="1">
                <a:solidFill>
                  <a:schemeClr val="tx1"/>
                </a:solidFill>
              </a:rPr>
              <a:t>digunakan</a:t>
            </a:r>
            <a:r>
              <a:rPr lang="en-AU" dirty="0">
                <a:solidFill>
                  <a:schemeClr val="tx1"/>
                </a:solidFill>
              </a:rPr>
              <a:t> </a:t>
            </a:r>
            <a:r>
              <a:rPr lang="en-AU" dirty="0" err="1">
                <a:solidFill>
                  <a:schemeClr val="tx1"/>
                </a:solidFill>
              </a:rPr>
              <a:t>dan</a:t>
            </a:r>
            <a:r>
              <a:rPr lang="en-AU" dirty="0">
                <a:solidFill>
                  <a:schemeClr val="tx1"/>
                </a:solidFill>
              </a:rPr>
              <a:t> </a:t>
            </a:r>
            <a:r>
              <a:rPr lang="en-AU" dirty="0" err="1">
                <a:solidFill>
                  <a:schemeClr val="tx1"/>
                </a:solidFill>
              </a:rPr>
              <a:t>dipakai</a:t>
            </a:r>
            <a:r>
              <a:rPr lang="en-AU" dirty="0">
                <a:solidFill>
                  <a:schemeClr val="tx1"/>
                </a:solidFill>
              </a:rPr>
              <a:t> </a:t>
            </a:r>
            <a:r>
              <a:rPr lang="en-AU" dirty="0" err="1">
                <a:solidFill>
                  <a:schemeClr val="tx1"/>
                </a:solidFill>
              </a:rPr>
              <a:t>bersama</a:t>
            </a:r>
            <a:r>
              <a:rPr lang="en-AU" dirty="0">
                <a:solidFill>
                  <a:schemeClr val="tx1"/>
                </a:solidFill>
              </a:rPr>
              <a:t> </a:t>
            </a:r>
            <a:r>
              <a:rPr lang="en-AU" dirty="0" err="1">
                <a:solidFill>
                  <a:schemeClr val="tx1"/>
                </a:solidFill>
              </a:rPr>
              <a:t>untuk</a:t>
            </a:r>
            <a:r>
              <a:rPr lang="en-AU" dirty="0">
                <a:solidFill>
                  <a:schemeClr val="tx1"/>
                </a:solidFill>
              </a:rPr>
              <a:t> </a:t>
            </a:r>
            <a:r>
              <a:rPr lang="en-AU" dirty="0" err="1">
                <a:solidFill>
                  <a:schemeClr val="tx1"/>
                </a:solidFill>
              </a:rPr>
              <a:t>mencapai</a:t>
            </a:r>
            <a:r>
              <a:rPr lang="en-AU" dirty="0">
                <a:solidFill>
                  <a:schemeClr val="tx1"/>
                </a:solidFill>
              </a:rPr>
              <a:t> </a:t>
            </a:r>
            <a:r>
              <a:rPr lang="en-AU" dirty="0" err="1">
                <a:solidFill>
                  <a:schemeClr val="tx1"/>
                </a:solidFill>
              </a:rPr>
              <a:t>tujuan</a:t>
            </a:r>
            <a:r>
              <a:rPr lang="en-AU" dirty="0">
                <a:solidFill>
                  <a:schemeClr val="tx1"/>
                </a:solidFill>
              </a:rPr>
              <a:t> </a:t>
            </a:r>
            <a:r>
              <a:rPr lang="en-AU" dirty="0" err="1">
                <a:solidFill>
                  <a:schemeClr val="tx1"/>
                </a:solidFill>
              </a:rPr>
              <a:t>organisasi</a:t>
            </a:r>
            <a:r>
              <a:rPr lang="en-AU" dirty="0">
                <a:solidFill>
                  <a:schemeClr val="tx1"/>
                </a:solidFill>
              </a:rPr>
              <a:t>)</a:t>
            </a:r>
          </a:p>
        </p:txBody>
      </p:sp>
      <p:sp>
        <p:nvSpPr>
          <p:cNvPr id="7" name="Rounded Rectangle 6">
            <a:extLst>
              <a:ext uri="{FF2B5EF4-FFF2-40B4-BE49-F238E27FC236}">
                <a16:creationId xmlns:a16="http://schemas.microsoft.com/office/drawing/2014/main" xmlns="" id="{4DB9937F-252C-4217-97B3-51B730EC596F}"/>
              </a:ext>
            </a:extLst>
          </p:cNvPr>
          <p:cNvSpPr/>
          <p:nvPr/>
        </p:nvSpPr>
        <p:spPr>
          <a:xfrm>
            <a:off x="609600" y="4953000"/>
            <a:ext cx="4495800" cy="1447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en-AU" b="1" dirty="0" err="1">
                <a:solidFill>
                  <a:srgbClr val="C00000"/>
                </a:solidFill>
              </a:rPr>
              <a:t>Sumber</a:t>
            </a:r>
            <a:r>
              <a:rPr lang="en-AU" b="1" dirty="0">
                <a:solidFill>
                  <a:srgbClr val="C00000"/>
                </a:solidFill>
              </a:rPr>
              <a:t> internal:</a:t>
            </a:r>
          </a:p>
          <a:p>
            <a:pPr algn="just" eaLnBrk="1" hangingPunct="1">
              <a:defRPr/>
            </a:pPr>
            <a:r>
              <a:rPr lang="en-AU" dirty="0" err="1">
                <a:solidFill>
                  <a:schemeClr val="tx1"/>
                </a:solidFill>
              </a:rPr>
              <a:t>Kekayaan</a:t>
            </a:r>
            <a:r>
              <a:rPr lang="en-AU" dirty="0">
                <a:solidFill>
                  <a:schemeClr val="tx1"/>
                </a:solidFill>
              </a:rPr>
              <a:t> </a:t>
            </a:r>
            <a:r>
              <a:rPr lang="en-AU" dirty="0" err="1">
                <a:solidFill>
                  <a:schemeClr val="tx1"/>
                </a:solidFill>
              </a:rPr>
              <a:t>intelektual</a:t>
            </a:r>
            <a:r>
              <a:rPr lang="en-AU" dirty="0">
                <a:solidFill>
                  <a:schemeClr val="tx1"/>
                </a:solidFill>
              </a:rPr>
              <a:t>, </a:t>
            </a:r>
            <a:r>
              <a:rPr lang="en-AU" dirty="0" err="1">
                <a:solidFill>
                  <a:schemeClr val="tx1"/>
                </a:solidFill>
              </a:rPr>
              <a:t>pengetahuan</a:t>
            </a:r>
            <a:r>
              <a:rPr lang="en-AU" dirty="0">
                <a:solidFill>
                  <a:schemeClr val="tx1"/>
                </a:solidFill>
              </a:rPr>
              <a:t> yang </a:t>
            </a:r>
            <a:r>
              <a:rPr lang="en-AU" dirty="0" err="1">
                <a:solidFill>
                  <a:schemeClr val="tx1"/>
                </a:solidFill>
              </a:rPr>
              <a:t>didapat</a:t>
            </a:r>
            <a:r>
              <a:rPr lang="en-AU" dirty="0">
                <a:solidFill>
                  <a:schemeClr val="tx1"/>
                </a:solidFill>
              </a:rPr>
              <a:t>, </a:t>
            </a:r>
            <a:r>
              <a:rPr lang="en-AU" dirty="0" err="1">
                <a:solidFill>
                  <a:schemeClr val="tx1"/>
                </a:solidFill>
              </a:rPr>
              <a:t>pelajaran</a:t>
            </a:r>
            <a:r>
              <a:rPr lang="en-AU" dirty="0">
                <a:solidFill>
                  <a:schemeClr val="tx1"/>
                </a:solidFill>
              </a:rPr>
              <a:t>, </a:t>
            </a:r>
            <a:r>
              <a:rPr lang="en-AU" dirty="0" err="1">
                <a:solidFill>
                  <a:schemeClr val="tx1"/>
                </a:solidFill>
              </a:rPr>
              <a:t>menangkap</a:t>
            </a:r>
            <a:r>
              <a:rPr lang="en-AU" dirty="0">
                <a:solidFill>
                  <a:schemeClr val="tx1"/>
                </a:solidFill>
              </a:rPr>
              <a:t> </a:t>
            </a:r>
            <a:r>
              <a:rPr lang="en-AU" dirty="0" err="1">
                <a:solidFill>
                  <a:schemeClr val="tx1"/>
                </a:solidFill>
              </a:rPr>
              <a:t>atau</a:t>
            </a:r>
            <a:r>
              <a:rPr lang="en-AU" dirty="0">
                <a:solidFill>
                  <a:schemeClr val="tx1"/>
                </a:solidFill>
              </a:rPr>
              <a:t> </a:t>
            </a:r>
            <a:r>
              <a:rPr lang="en-AU" dirty="0" err="1">
                <a:solidFill>
                  <a:schemeClr val="tx1"/>
                </a:solidFill>
              </a:rPr>
              <a:t>berbagi</a:t>
            </a:r>
            <a:r>
              <a:rPr lang="en-AU" dirty="0">
                <a:solidFill>
                  <a:schemeClr val="tx1"/>
                </a:solidFill>
              </a:rPr>
              <a:t> </a:t>
            </a:r>
            <a:r>
              <a:rPr lang="en-AU" dirty="0" err="1">
                <a:solidFill>
                  <a:schemeClr val="tx1"/>
                </a:solidFill>
              </a:rPr>
              <a:t>pengetahuan</a:t>
            </a:r>
            <a:r>
              <a:rPr lang="en-AU" dirty="0">
                <a:solidFill>
                  <a:schemeClr val="tx1"/>
                </a:solidFill>
              </a:rPr>
              <a:t> / </a:t>
            </a:r>
            <a:r>
              <a:rPr lang="en-AU" dirty="0" err="1">
                <a:solidFill>
                  <a:schemeClr val="tx1"/>
                </a:solidFill>
              </a:rPr>
              <a:t>pengalaman</a:t>
            </a:r>
            <a:r>
              <a:rPr lang="en-AU" dirty="0">
                <a:solidFill>
                  <a:schemeClr val="tx1"/>
                </a:solidFill>
              </a:rPr>
              <a:t>, </a:t>
            </a:r>
            <a:r>
              <a:rPr lang="en-AU" dirty="0" err="1">
                <a:solidFill>
                  <a:schemeClr val="tx1"/>
                </a:solidFill>
              </a:rPr>
              <a:t>hasil</a:t>
            </a:r>
            <a:r>
              <a:rPr lang="en-AU" dirty="0">
                <a:solidFill>
                  <a:schemeClr val="tx1"/>
                </a:solidFill>
              </a:rPr>
              <a:t> </a:t>
            </a:r>
            <a:r>
              <a:rPr lang="en-AU" dirty="0" err="1">
                <a:solidFill>
                  <a:schemeClr val="tx1"/>
                </a:solidFill>
              </a:rPr>
              <a:t>perbaikan</a:t>
            </a:r>
            <a:r>
              <a:rPr lang="en-AU" dirty="0">
                <a:solidFill>
                  <a:schemeClr val="tx1"/>
                </a:solidFill>
              </a:rPr>
              <a:t> </a:t>
            </a:r>
            <a:endParaRPr lang="en-AU" dirty="0"/>
          </a:p>
        </p:txBody>
      </p:sp>
      <p:sp>
        <p:nvSpPr>
          <p:cNvPr id="8" name="Rounded Rectangle 7">
            <a:extLst>
              <a:ext uri="{FF2B5EF4-FFF2-40B4-BE49-F238E27FC236}">
                <a16:creationId xmlns:a16="http://schemas.microsoft.com/office/drawing/2014/main" xmlns="" id="{F11DCF12-3471-4072-8FE6-77AC30625407}"/>
              </a:ext>
            </a:extLst>
          </p:cNvPr>
          <p:cNvSpPr/>
          <p:nvPr/>
        </p:nvSpPr>
        <p:spPr>
          <a:xfrm>
            <a:off x="5181600" y="4953000"/>
            <a:ext cx="3124200" cy="1447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en-AU" b="1" dirty="0" err="1">
                <a:solidFill>
                  <a:srgbClr val="C00000"/>
                </a:solidFill>
              </a:rPr>
              <a:t>Sumber</a:t>
            </a:r>
            <a:r>
              <a:rPr lang="en-AU" b="1" dirty="0">
                <a:solidFill>
                  <a:srgbClr val="C00000"/>
                </a:solidFill>
              </a:rPr>
              <a:t> </a:t>
            </a:r>
            <a:r>
              <a:rPr lang="en-AU" b="1" dirty="0" err="1">
                <a:solidFill>
                  <a:srgbClr val="C00000"/>
                </a:solidFill>
              </a:rPr>
              <a:t>eksternal</a:t>
            </a:r>
            <a:r>
              <a:rPr lang="en-AU" b="1" dirty="0">
                <a:solidFill>
                  <a:srgbClr val="C00000"/>
                </a:solidFill>
              </a:rPr>
              <a:t>:</a:t>
            </a:r>
          </a:p>
          <a:p>
            <a:pPr algn="just" eaLnBrk="1" hangingPunct="1">
              <a:defRPr/>
            </a:pPr>
            <a:r>
              <a:rPr lang="en-AU" dirty="0">
                <a:solidFill>
                  <a:schemeClr val="tx1"/>
                </a:solidFill>
              </a:rPr>
              <a:t>Standar, </a:t>
            </a:r>
            <a:r>
              <a:rPr lang="en-AU" dirty="0" err="1">
                <a:solidFill>
                  <a:schemeClr val="tx1"/>
                </a:solidFill>
              </a:rPr>
              <a:t>akademisi</a:t>
            </a:r>
            <a:r>
              <a:rPr lang="en-AU" dirty="0">
                <a:solidFill>
                  <a:schemeClr val="tx1"/>
                </a:solidFill>
              </a:rPr>
              <a:t>, </a:t>
            </a:r>
            <a:r>
              <a:rPr lang="en-AU" dirty="0" err="1">
                <a:solidFill>
                  <a:schemeClr val="tx1"/>
                </a:solidFill>
              </a:rPr>
              <a:t>konferensi</a:t>
            </a:r>
            <a:r>
              <a:rPr lang="en-AU" dirty="0">
                <a:solidFill>
                  <a:schemeClr val="tx1"/>
                </a:solidFill>
              </a:rPr>
              <a:t>, </a:t>
            </a:r>
            <a:r>
              <a:rPr lang="en-AU" dirty="0" err="1">
                <a:solidFill>
                  <a:schemeClr val="tx1"/>
                </a:solidFill>
              </a:rPr>
              <a:t>pengetahuan</a:t>
            </a:r>
            <a:r>
              <a:rPr lang="en-AU" dirty="0">
                <a:solidFill>
                  <a:schemeClr val="tx1"/>
                </a:solidFill>
              </a:rPr>
              <a:t> </a:t>
            </a:r>
            <a:r>
              <a:rPr lang="en-AU" dirty="0" err="1">
                <a:solidFill>
                  <a:schemeClr val="tx1"/>
                </a:solidFill>
              </a:rPr>
              <a:t>dari</a:t>
            </a:r>
            <a:r>
              <a:rPr lang="en-AU" dirty="0">
                <a:solidFill>
                  <a:schemeClr val="tx1"/>
                </a:solidFill>
              </a:rPr>
              <a:t> </a:t>
            </a:r>
            <a:r>
              <a:rPr lang="en-AU" dirty="0" err="1">
                <a:solidFill>
                  <a:schemeClr val="tx1"/>
                </a:solidFill>
              </a:rPr>
              <a:t>pelanggan</a:t>
            </a:r>
            <a:r>
              <a:rPr lang="en-AU" dirty="0">
                <a:solidFill>
                  <a:schemeClr val="tx1"/>
                </a:solidFill>
              </a:rPr>
              <a:t>/</a:t>
            </a:r>
            <a:r>
              <a:rPr lang="en-AU" dirty="0" err="1">
                <a:solidFill>
                  <a:schemeClr val="tx1"/>
                </a:solidFill>
              </a:rPr>
              <a:t>penyedia</a:t>
            </a:r>
            <a:endParaRPr lang="en-AU"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7" descr="http://i0.wp.com/www.ruangfreelance.com/wp-content/uploads/2015/10/Anda-Butuh-Dukungan-Keluarga-Teman-Serta-Orang-Terdekat.jpg?fit=300%2C300"/>
          <p:cNvPicPr>
            <a:picLocks noChangeAspect="1" noChangeArrowheads="1"/>
          </p:cNvPicPr>
          <p:nvPr/>
        </p:nvPicPr>
        <p:blipFill>
          <a:blip r:embed="rId3"/>
          <a:srcRect l="10667" t="5333" r="12000" b="1334"/>
          <a:stretch>
            <a:fillRect/>
          </a:stretch>
        </p:blipFill>
        <p:spPr bwMode="auto">
          <a:xfrm>
            <a:off x="7467600" y="1447800"/>
            <a:ext cx="1447800" cy="1747838"/>
          </a:xfrm>
          <a:prstGeom prst="rect">
            <a:avLst/>
          </a:prstGeom>
          <a:noFill/>
          <a:ln w="9525">
            <a:noFill/>
            <a:miter lim="800000"/>
            <a:headEnd/>
            <a:tailEnd/>
          </a:ln>
        </p:spPr>
      </p:pic>
      <p:sp>
        <p:nvSpPr>
          <p:cNvPr id="145411" name="Title 1"/>
          <p:cNvSpPr>
            <a:spLocks noGrp="1"/>
          </p:cNvSpPr>
          <p:nvPr>
            <p:ph type="title"/>
          </p:nvPr>
        </p:nvSpPr>
        <p:spPr>
          <a:xfrm>
            <a:off x="457200" y="152400"/>
            <a:ext cx="8229600" cy="720725"/>
          </a:xfrm>
        </p:spPr>
        <p:txBody>
          <a:bodyPr/>
          <a:lstStyle/>
          <a:p>
            <a:r>
              <a:rPr lang="en-AU" altLang="en-US">
                <a:latin typeface="Arial" charset="0"/>
                <a:cs typeface="Arial" charset="0"/>
              </a:rPr>
              <a:t>7. Dukungan</a:t>
            </a:r>
          </a:p>
        </p:txBody>
      </p:sp>
      <p:sp>
        <p:nvSpPr>
          <p:cNvPr id="145412" name="Slide Number Placeholder 3"/>
          <p:cNvSpPr>
            <a:spLocks noGrp="1"/>
          </p:cNvSpPr>
          <p:nvPr>
            <p:ph type="sldNum" sz="quarter" idx="10"/>
          </p:nvPr>
        </p:nvSpPr>
        <p:spPr bwMode="auto">
          <a:noFill/>
          <a:ln>
            <a:miter lim="800000"/>
            <a:headEnd/>
            <a:tailEnd/>
          </a:ln>
        </p:spPr>
        <p:txBody>
          <a:bodyPr/>
          <a:lstStyle/>
          <a:p>
            <a:fld id="{CE45E2D4-6A18-4100-ACAA-6129F44FB185}" type="slidenum">
              <a:rPr lang="id-ID" altLang="en-US"/>
              <a:pPr/>
              <a:t>37</a:t>
            </a:fld>
            <a:endParaRPr lang="id-ID" altLang="en-US"/>
          </a:p>
        </p:txBody>
      </p:sp>
      <p:graphicFrame>
        <p:nvGraphicFramePr>
          <p:cNvPr id="8" name="Diagram 7">
            <a:extLst>
              <a:ext uri="{FF2B5EF4-FFF2-40B4-BE49-F238E27FC236}">
                <a16:creationId xmlns:a16="http://schemas.microsoft.com/office/drawing/2014/main" xmlns="" id="{1ABF8DCD-257B-4B30-AA87-95B48A0D4209}"/>
              </a:ext>
            </a:extLst>
          </p:cNvPr>
          <p:cNvGraphicFramePr/>
          <p:nvPr/>
        </p:nvGraphicFramePr>
        <p:xfrm>
          <a:off x="304800" y="3124200"/>
          <a:ext cx="8534400" cy="167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5414" name="Group 8"/>
          <p:cNvGrpSpPr>
            <a:grpSpLocks/>
          </p:cNvGrpSpPr>
          <p:nvPr/>
        </p:nvGrpSpPr>
        <p:grpSpPr bwMode="auto">
          <a:xfrm>
            <a:off x="1981200" y="1981200"/>
            <a:ext cx="1600200" cy="762000"/>
            <a:chOff x="1812726" y="196322"/>
            <a:chExt cx="1291828" cy="1283754"/>
          </a:xfrm>
        </p:grpSpPr>
        <p:sp>
          <p:nvSpPr>
            <p:cNvPr id="11" name="Rounded Rectangle 10">
              <a:extLst>
                <a:ext uri="{FF2B5EF4-FFF2-40B4-BE49-F238E27FC236}">
                  <a16:creationId xmlns:a16="http://schemas.microsoft.com/office/drawing/2014/main" xmlns="" id="{44094782-B2A3-4DFA-A6CA-58DBBE6012DF}"/>
                </a:ext>
              </a:extLst>
            </p:cNvPr>
            <p:cNvSpPr/>
            <p:nvPr/>
          </p:nvSpPr>
          <p:spPr>
            <a:xfrm>
              <a:off x="1812726" y="196322"/>
              <a:ext cx="1291828" cy="1283754"/>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Rounded Rectangle 4">
              <a:extLst>
                <a:ext uri="{FF2B5EF4-FFF2-40B4-BE49-F238E27FC236}">
                  <a16:creationId xmlns:a16="http://schemas.microsoft.com/office/drawing/2014/main" xmlns="" id="{50D1C892-6189-4E4A-8CF9-9105623A0BE0}"/>
                </a:ext>
              </a:extLst>
            </p:cNvPr>
            <p:cNvSpPr/>
            <p:nvPr/>
          </p:nvSpPr>
          <p:spPr>
            <a:xfrm>
              <a:off x="1849892" y="233765"/>
              <a:ext cx="1217497" cy="12088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9530" tIns="49530" rIns="49530" bIns="49530" spcCol="1270" anchor="ctr"/>
            <a:lstStyle/>
            <a:p>
              <a:pPr algn="ctr" defTabSz="577850" eaLnBrk="1" hangingPunct="1">
                <a:lnSpc>
                  <a:spcPct val="90000"/>
                </a:lnSpc>
                <a:spcAft>
                  <a:spcPct val="35000"/>
                </a:spcAft>
                <a:defRPr/>
              </a:pPr>
              <a:r>
                <a:rPr lang="id-ID" sz="1400" dirty="0">
                  <a:latin typeface="Arial" pitchFamily="34" charset="0"/>
                  <a:cs typeface="Arial" pitchFamily="34" charset="0"/>
                </a:rPr>
                <a:t>The organization and its strategy visions</a:t>
              </a:r>
            </a:p>
          </p:txBody>
        </p:sp>
      </p:grpSp>
      <p:sp>
        <p:nvSpPr>
          <p:cNvPr id="16" name="Down Arrow 15">
            <a:extLst>
              <a:ext uri="{FF2B5EF4-FFF2-40B4-BE49-F238E27FC236}">
                <a16:creationId xmlns:a16="http://schemas.microsoft.com/office/drawing/2014/main" xmlns="" id="{72CD64E3-8A0A-487F-BD70-39461AD66124}"/>
              </a:ext>
            </a:extLst>
          </p:cNvPr>
          <p:cNvSpPr/>
          <p:nvPr/>
        </p:nvSpPr>
        <p:spPr>
          <a:xfrm>
            <a:off x="2590800" y="2895600"/>
            <a:ext cx="304800" cy="304800"/>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endParaRPr lang="id-ID" sz="1400">
              <a:latin typeface="Arial" pitchFamily="34" charset="0"/>
              <a:cs typeface="Arial" pitchFamily="34" charset="0"/>
            </a:endParaRPr>
          </a:p>
        </p:txBody>
      </p:sp>
      <p:grpSp>
        <p:nvGrpSpPr>
          <p:cNvPr id="145416" name="Group 16"/>
          <p:cNvGrpSpPr>
            <a:grpSpLocks/>
          </p:cNvGrpSpPr>
          <p:nvPr/>
        </p:nvGrpSpPr>
        <p:grpSpPr bwMode="auto">
          <a:xfrm>
            <a:off x="6400800" y="5334000"/>
            <a:ext cx="1371600" cy="762000"/>
            <a:chOff x="1812726" y="196322"/>
            <a:chExt cx="1291828" cy="1283754"/>
          </a:xfrm>
        </p:grpSpPr>
        <p:sp>
          <p:nvSpPr>
            <p:cNvPr id="18" name="Rounded Rectangle 17">
              <a:extLst>
                <a:ext uri="{FF2B5EF4-FFF2-40B4-BE49-F238E27FC236}">
                  <a16:creationId xmlns:a16="http://schemas.microsoft.com/office/drawing/2014/main" xmlns="" id="{238D6F13-2961-47F3-A0EF-6A1FE97BCA70}"/>
                </a:ext>
              </a:extLst>
            </p:cNvPr>
            <p:cNvSpPr/>
            <p:nvPr/>
          </p:nvSpPr>
          <p:spPr>
            <a:xfrm>
              <a:off x="1812726" y="196322"/>
              <a:ext cx="1291828" cy="1283754"/>
            </a:xfrm>
            <a:prstGeom prst="roundRect">
              <a:avLst>
                <a:gd name="adj" fmla="val 10000"/>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ounded Rectangle 4">
              <a:extLst>
                <a:ext uri="{FF2B5EF4-FFF2-40B4-BE49-F238E27FC236}">
                  <a16:creationId xmlns:a16="http://schemas.microsoft.com/office/drawing/2014/main" xmlns="" id="{FA424B14-B534-46C4-85DF-91A49E43A3C9}"/>
                </a:ext>
              </a:extLst>
            </p:cNvPr>
            <p:cNvSpPr/>
            <p:nvPr/>
          </p:nvSpPr>
          <p:spPr>
            <a:xfrm>
              <a:off x="1850106" y="233765"/>
              <a:ext cx="1217069" cy="12088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9530" tIns="49530" rIns="49530" bIns="49530" spcCol="1270" anchor="ctr"/>
            <a:lstStyle/>
            <a:p>
              <a:pPr algn="ctr" defTabSz="577850" eaLnBrk="1" hangingPunct="1">
                <a:lnSpc>
                  <a:spcPct val="90000"/>
                </a:lnSpc>
                <a:spcAft>
                  <a:spcPct val="35000"/>
                </a:spcAft>
                <a:defRPr/>
              </a:pPr>
              <a:r>
                <a:rPr lang="id-ID" sz="1400" dirty="0">
                  <a:latin typeface="Arial" pitchFamily="34" charset="0"/>
                  <a:cs typeface="Arial" pitchFamily="34" charset="0"/>
                </a:rPr>
                <a:t>New opportunities and challenge</a:t>
              </a:r>
            </a:p>
          </p:txBody>
        </p:sp>
      </p:grpSp>
      <p:sp>
        <p:nvSpPr>
          <p:cNvPr id="33" name="Bent-Up Arrow 32">
            <a:extLst>
              <a:ext uri="{FF2B5EF4-FFF2-40B4-BE49-F238E27FC236}">
                <a16:creationId xmlns:a16="http://schemas.microsoft.com/office/drawing/2014/main" xmlns="" id="{A4AF78F2-C9DA-4679-B1D1-DCD4EED2AFA4}"/>
              </a:ext>
            </a:extLst>
          </p:cNvPr>
          <p:cNvSpPr/>
          <p:nvPr/>
        </p:nvSpPr>
        <p:spPr>
          <a:xfrm rot="16200000" flipH="1">
            <a:off x="7658100" y="4838700"/>
            <a:ext cx="1219200" cy="838200"/>
          </a:xfrm>
          <a:prstGeom prst="bentUpArrow">
            <a:avLst/>
          </a:prstGeom>
          <a:ln w="6350">
            <a:noFill/>
          </a:ln>
        </p:spPr>
        <p:style>
          <a:lnRef idx="1">
            <a:schemeClr val="dk1"/>
          </a:lnRef>
          <a:fillRef idx="2">
            <a:schemeClr val="dk1"/>
          </a:fillRef>
          <a:effectRef idx="1">
            <a:schemeClr val="dk1"/>
          </a:effectRef>
          <a:fontRef idx="minor">
            <a:schemeClr val="dk1"/>
          </a:fontRef>
        </p:style>
        <p:txBody>
          <a:bodyPr anchor="ctr"/>
          <a:lstStyle/>
          <a:p>
            <a:pPr algn="ctr" eaLnBrk="1" hangingPunct="1">
              <a:defRPr/>
            </a:pPr>
            <a:endParaRPr lang="id-ID" sz="1400">
              <a:latin typeface="Arial" pitchFamily="34" charset="0"/>
              <a:cs typeface="Arial" pitchFamily="34" charset="0"/>
            </a:endParaRPr>
          </a:p>
        </p:txBody>
      </p:sp>
      <p:grpSp>
        <p:nvGrpSpPr>
          <p:cNvPr id="145418" name="Group 42"/>
          <p:cNvGrpSpPr>
            <a:grpSpLocks/>
          </p:cNvGrpSpPr>
          <p:nvPr/>
        </p:nvGrpSpPr>
        <p:grpSpPr bwMode="auto">
          <a:xfrm>
            <a:off x="838200" y="4724400"/>
            <a:ext cx="5486400" cy="1295400"/>
            <a:chOff x="762000" y="4648200"/>
            <a:chExt cx="5486400" cy="1295402"/>
          </a:xfrm>
        </p:grpSpPr>
        <p:cxnSp>
          <p:nvCxnSpPr>
            <p:cNvPr id="38" name="Straight Connector 37">
              <a:extLst>
                <a:ext uri="{FF2B5EF4-FFF2-40B4-BE49-F238E27FC236}">
                  <a16:creationId xmlns:a16="http://schemas.microsoft.com/office/drawing/2014/main" xmlns="" id="{D606783F-23A8-41B5-84C9-98BB347FF431}"/>
                </a:ext>
              </a:extLst>
            </p:cNvPr>
            <p:cNvCxnSpPr/>
            <p:nvPr/>
          </p:nvCxnSpPr>
          <p:spPr>
            <a:xfrm rot="10800000">
              <a:off x="762000" y="5942015"/>
              <a:ext cx="5486400" cy="1587"/>
            </a:xfrm>
            <a:prstGeom prst="line">
              <a:avLst/>
            </a:prstGeom>
            <a:ln w="1174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2B70F7C8-CE2A-4608-B976-326E306F62C2}"/>
                </a:ext>
              </a:extLst>
            </p:cNvPr>
            <p:cNvCxnSpPr/>
            <p:nvPr/>
          </p:nvCxnSpPr>
          <p:spPr>
            <a:xfrm rot="5400000" flipH="1" flipV="1">
              <a:off x="190500" y="5294313"/>
              <a:ext cx="1295402" cy="3175"/>
            </a:xfrm>
            <a:prstGeom prst="line">
              <a:avLst/>
            </a:prstGeom>
            <a:ln w="1174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5419" name="Group 43"/>
          <p:cNvGrpSpPr>
            <a:grpSpLocks/>
          </p:cNvGrpSpPr>
          <p:nvPr/>
        </p:nvGrpSpPr>
        <p:grpSpPr bwMode="auto">
          <a:xfrm>
            <a:off x="2514600" y="4724400"/>
            <a:ext cx="3733800" cy="1066800"/>
            <a:chOff x="762000" y="4648200"/>
            <a:chExt cx="5486400" cy="1295402"/>
          </a:xfrm>
        </p:grpSpPr>
        <p:cxnSp>
          <p:nvCxnSpPr>
            <p:cNvPr id="45" name="Straight Connector 44">
              <a:extLst>
                <a:ext uri="{FF2B5EF4-FFF2-40B4-BE49-F238E27FC236}">
                  <a16:creationId xmlns:a16="http://schemas.microsoft.com/office/drawing/2014/main" xmlns="" id="{7BE570F3-DACF-43F3-8F08-580F50B3A43C}"/>
                </a:ext>
              </a:extLst>
            </p:cNvPr>
            <p:cNvCxnSpPr/>
            <p:nvPr/>
          </p:nvCxnSpPr>
          <p:spPr>
            <a:xfrm rot="10800000">
              <a:off x="762000" y="5941675"/>
              <a:ext cx="5486400" cy="1927"/>
            </a:xfrm>
            <a:prstGeom prst="line">
              <a:avLst/>
            </a:prstGeom>
            <a:ln w="1174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9A04FDAE-C8A3-4EF9-B29F-C668EDE4ECDA}"/>
                </a:ext>
              </a:extLst>
            </p:cNvPr>
            <p:cNvCxnSpPr/>
            <p:nvPr/>
          </p:nvCxnSpPr>
          <p:spPr>
            <a:xfrm rot="5400000" flipH="1" flipV="1">
              <a:off x="190111" y="5294734"/>
              <a:ext cx="1295402" cy="2333"/>
            </a:xfrm>
            <a:prstGeom prst="line">
              <a:avLst/>
            </a:prstGeom>
            <a:ln w="1174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145420" name="Group 46"/>
          <p:cNvGrpSpPr>
            <a:grpSpLocks/>
          </p:cNvGrpSpPr>
          <p:nvPr/>
        </p:nvGrpSpPr>
        <p:grpSpPr bwMode="auto">
          <a:xfrm>
            <a:off x="4572000" y="4648200"/>
            <a:ext cx="1676400" cy="914400"/>
            <a:chOff x="762000" y="4648200"/>
            <a:chExt cx="5486400" cy="1295402"/>
          </a:xfrm>
        </p:grpSpPr>
        <p:cxnSp>
          <p:nvCxnSpPr>
            <p:cNvPr id="48" name="Straight Connector 47">
              <a:extLst>
                <a:ext uri="{FF2B5EF4-FFF2-40B4-BE49-F238E27FC236}">
                  <a16:creationId xmlns:a16="http://schemas.microsoft.com/office/drawing/2014/main" xmlns="" id="{64D4B9F8-D861-4EC2-AF42-74B331F14998}"/>
                </a:ext>
              </a:extLst>
            </p:cNvPr>
            <p:cNvCxnSpPr/>
            <p:nvPr/>
          </p:nvCxnSpPr>
          <p:spPr>
            <a:xfrm rot="10800000">
              <a:off x="762000" y="5941354"/>
              <a:ext cx="5486400" cy="2248"/>
            </a:xfrm>
            <a:prstGeom prst="line">
              <a:avLst/>
            </a:prstGeom>
            <a:ln w="1174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64BD772B-4ADA-45C3-B07F-85A444271DA5}"/>
                </a:ext>
              </a:extLst>
            </p:cNvPr>
            <p:cNvCxnSpPr/>
            <p:nvPr/>
          </p:nvCxnSpPr>
          <p:spPr>
            <a:xfrm rot="5400000" flipH="1" flipV="1">
              <a:off x="192232" y="5295901"/>
              <a:ext cx="1295402" cy="0"/>
            </a:xfrm>
            <a:prstGeom prst="line">
              <a:avLst/>
            </a:prstGeom>
            <a:ln w="117475" cmpd="sng">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50" name="Rounded Rectangle 49">
            <a:extLst>
              <a:ext uri="{FF2B5EF4-FFF2-40B4-BE49-F238E27FC236}">
                <a16:creationId xmlns:a16="http://schemas.microsoft.com/office/drawing/2014/main" xmlns="" id="{F19B75C4-0AF0-4508-9CF8-BC1761686667}"/>
              </a:ext>
            </a:extLst>
          </p:cNvPr>
          <p:cNvSpPr/>
          <p:nvPr/>
        </p:nvSpPr>
        <p:spPr>
          <a:xfrm>
            <a:off x="1371600" y="838200"/>
            <a:ext cx="61722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2400" b="1" dirty="0">
                <a:latin typeface="Arial" pitchFamily="34" charset="0"/>
                <a:cs typeface="Arial" pitchFamily="34" charset="0"/>
              </a:rPr>
              <a:t>Contoh pendekatan proses untuk pemeliharaan pengetahuan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457200" y="228600"/>
            <a:ext cx="8229600" cy="720725"/>
          </a:xfrm>
        </p:spPr>
        <p:txBody>
          <a:bodyPr/>
          <a:lstStyle/>
          <a:p>
            <a:r>
              <a:rPr lang="en-AU" altLang="en-US">
                <a:latin typeface="Arial" charset="0"/>
                <a:cs typeface="Arial" charset="0"/>
              </a:rPr>
              <a:t>7. Dukungan</a:t>
            </a:r>
          </a:p>
        </p:txBody>
      </p:sp>
      <p:sp>
        <p:nvSpPr>
          <p:cNvPr id="147459" name="Content Placeholder 2"/>
          <p:cNvSpPr>
            <a:spLocks noGrp="1"/>
          </p:cNvSpPr>
          <p:nvPr>
            <p:ph idx="1"/>
          </p:nvPr>
        </p:nvSpPr>
        <p:spPr>
          <a:xfrm>
            <a:off x="685800" y="1143000"/>
            <a:ext cx="7772400" cy="3810000"/>
          </a:xfrm>
        </p:spPr>
        <p:txBody>
          <a:bodyPr/>
          <a:lstStyle/>
          <a:p>
            <a:pPr algn="just">
              <a:buFont typeface="Arial" charset="0"/>
              <a:buNone/>
            </a:pPr>
            <a:r>
              <a:rPr lang="en-AU" altLang="en-US" sz="2800" b="1" dirty="0">
                <a:latin typeface="Arial" charset="0"/>
                <a:cs typeface="Arial" charset="0"/>
              </a:rPr>
              <a:t>7.2 </a:t>
            </a:r>
            <a:r>
              <a:rPr lang="en-AU" altLang="en-US" sz="2800" b="1" dirty="0" err="1">
                <a:latin typeface="Arial" charset="0"/>
                <a:cs typeface="Arial" charset="0"/>
              </a:rPr>
              <a:t>Kompetensi</a:t>
            </a:r>
            <a:endParaRPr lang="id-ID" altLang="en-US" sz="2800" b="1" dirty="0">
              <a:latin typeface="Arial" charset="0"/>
              <a:cs typeface="Arial" charset="0"/>
            </a:endParaRPr>
          </a:p>
          <a:p>
            <a:pPr algn="just">
              <a:buFont typeface="Arial" charset="0"/>
              <a:buNone/>
            </a:pPr>
            <a:r>
              <a:rPr lang="en-AU" altLang="en-US" sz="2300" dirty="0" err="1">
                <a:latin typeface="Arial" charset="0"/>
                <a:cs typeface="Arial" charset="0"/>
              </a:rPr>
              <a:t>Organisasi</a:t>
            </a:r>
            <a:r>
              <a:rPr lang="en-AU" altLang="en-US" sz="2300" dirty="0">
                <a:latin typeface="Arial" charset="0"/>
                <a:cs typeface="Arial" charset="0"/>
              </a:rPr>
              <a:t> </a:t>
            </a:r>
            <a:r>
              <a:rPr lang="en-AU" altLang="en-US" sz="2300" dirty="0" err="1">
                <a:latin typeface="Arial" charset="0"/>
                <a:cs typeface="Arial" charset="0"/>
              </a:rPr>
              <a:t>harus</a:t>
            </a:r>
            <a:r>
              <a:rPr lang="en-AU" altLang="en-US" sz="2300" dirty="0">
                <a:latin typeface="Arial" charset="0"/>
                <a:cs typeface="Arial" charset="0"/>
              </a:rPr>
              <a:t>:</a:t>
            </a:r>
          </a:p>
          <a:p>
            <a:pPr algn="just"/>
            <a:r>
              <a:rPr lang="en-AU" altLang="en-US" sz="2300" dirty="0" err="1">
                <a:latin typeface="Arial" charset="0"/>
                <a:cs typeface="Arial" charset="0"/>
              </a:rPr>
              <a:t>Menentukan</a:t>
            </a:r>
            <a:r>
              <a:rPr lang="en-AU" altLang="en-US" sz="2300" dirty="0">
                <a:latin typeface="Arial" charset="0"/>
                <a:cs typeface="Arial" charset="0"/>
              </a:rPr>
              <a:t> </a:t>
            </a:r>
            <a:r>
              <a:rPr lang="en-AU" altLang="en-US" sz="2300" dirty="0" err="1">
                <a:latin typeface="Arial" charset="0"/>
                <a:cs typeface="Arial" charset="0"/>
              </a:rPr>
              <a:t>kompetensi</a:t>
            </a:r>
            <a:r>
              <a:rPr lang="en-AU" altLang="en-US" sz="2300" dirty="0">
                <a:latin typeface="Arial" charset="0"/>
                <a:cs typeface="Arial" charset="0"/>
              </a:rPr>
              <a:t> </a:t>
            </a:r>
            <a:r>
              <a:rPr lang="en-AU" altLang="en-US" sz="2300" dirty="0" err="1">
                <a:latin typeface="Arial" charset="0"/>
                <a:cs typeface="Arial" charset="0"/>
              </a:rPr>
              <a:t>bagi</a:t>
            </a:r>
            <a:r>
              <a:rPr lang="en-AU" altLang="en-US" sz="2300" dirty="0">
                <a:latin typeface="Arial" charset="0"/>
                <a:cs typeface="Arial" charset="0"/>
              </a:rPr>
              <a:t> </a:t>
            </a:r>
            <a:r>
              <a:rPr lang="en-AU" altLang="en-US" sz="2300" dirty="0" err="1">
                <a:latin typeface="Arial" charset="0"/>
                <a:cs typeface="Arial" charset="0"/>
              </a:rPr>
              <a:t>mereka</a:t>
            </a:r>
            <a:r>
              <a:rPr lang="en-AU" altLang="en-US" sz="2300" dirty="0">
                <a:latin typeface="Arial" charset="0"/>
                <a:cs typeface="Arial" charset="0"/>
              </a:rPr>
              <a:t> yang “</a:t>
            </a:r>
            <a:r>
              <a:rPr lang="en-AU" altLang="en-US" sz="2300" dirty="0" err="1">
                <a:latin typeface="Arial" charset="0"/>
                <a:cs typeface="Arial" charset="0"/>
              </a:rPr>
              <a:t>mempengaruhi</a:t>
            </a:r>
            <a:r>
              <a:rPr lang="en-AU" altLang="en-US" sz="2300" dirty="0">
                <a:latin typeface="Arial" charset="0"/>
                <a:cs typeface="Arial" charset="0"/>
              </a:rPr>
              <a:t> </a:t>
            </a:r>
            <a:r>
              <a:rPr lang="en-AU" altLang="en-US" sz="2300" dirty="0" err="1">
                <a:latin typeface="Arial" charset="0"/>
                <a:cs typeface="Arial" charset="0"/>
              </a:rPr>
              <a:t>kinerja</a:t>
            </a:r>
            <a:r>
              <a:rPr lang="en-AU" altLang="en-US" sz="2300" dirty="0">
                <a:latin typeface="Arial" charset="0"/>
                <a:cs typeface="Arial" charset="0"/>
              </a:rPr>
              <a:t> </a:t>
            </a:r>
            <a:r>
              <a:rPr lang="en-AU" altLang="en-US" sz="2300" dirty="0" err="1">
                <a:latin typeface="Arial" charset="0"/>
                <a:cs typeface="Arial" charset="0"/>
              </a:rPr>
              <a:t>dan</a:t>
            </a:r>
            <a:r>
              <a:rPr lang="en-AU" altLang="en-US" sz="2300" dirty="0">
                <a:latin typeface="Arial" charset="0"/>
                <a:cs typeface="Arial" charset="0"/>
              </a:rPr>
              <a:t> </a:t>
            </a:r>
            <a:r>
              <a:rPr lang="en-AU" altLang="en-US" sz="2300" dirty="0" err="1">
                <a:latin typeface="Arial" charset="0"/>
                <a:cs typeface="Arial" charset="0"/>
              </a:rPr>
              <a:t>efektivitas</a:t>
            </a:r>
            <a:r>
              <a:rPr lang="en-AU" altLang="en-US" sz="2300" dirty="0">
                <a:latin typeface="Arial" charset="0"/>
                <a:cs typeface="Arial" charset="0"/>
              </a:rPr>
              <a:t> SMM” </a:t>
            </a:r>
          </a:p>
          <a:p>
            <a:pPr algn="just"/>
            <a:r>
              <a:rPr lang="en-AU" altLang="en-US" sz="2300" dirty="0" err="1">
                <a:latin typeface="Arial" charset="0"/>
                <a:cs typeface="Arial" charset="0"/>
              </a:rPr>
              <a:t>Memastikan</a:t>
            </a:r>
            <a:r>
              <a:rPr lang="en-AU" altLang="en-US" sz="2300" dirty="0">
                <a:latin typeface="Arial" charset="0"/>
                <a:cs typeface="Arial" charset="0"/>
              </a:rPr>
              <a:t> orang </a:t>
            </a:r>
            <a:r>
              <a:rPr lang="en-AU" altLang="en-US" sz="2300" dirty="0" err="1">
                <a:latin typeface="Arial" charset="0"/>
                <a:cs typeface="Arial" charset="0"/>
              </a:rPr>
              <a:t>ini</a:t>
            </a:r>
            <a:r>
              <a:rPr lang="en-AU" altLang="en-US" sz="2300" dirty="0">
                <a:latin typeface="Arial" charset="0"/>
                <a:cs typeface="Arial" charset="0"/>
              </a:rPr>
              <a:t> </a:t>
            </a:r>
            <a:r>
              <a:rPr lang="en-AU" altLang="en-US" sz="2300" dirty="0" err="1">
                <a:latin typeface="Arial" charset="0"/>
                <a:cs typeface="Arial" charset="0"/>
              </a:rPr>
              <a:t>kompeten</a:t>
            </a:r>
            <a:r>
              <a:rPr lang="en-AU" altLang="en-US" sz="2300" dirty="0">
                <a:latin typeface="Arial" charset="0"/>
                <a:cs typeface="Arial" charset="0"/>
              </a:rPr>
              <a:t> (</a:t>
            </a:r>
            <a:r>
              <a:rPr lang="en-AU" altLang="en-US" sz="2300" dirty="0" err="1">
                <a:latin typeface="Arial" charset="0"/>
                <a:cs typeface="Arial" charset="0"/>
              </a:rPr>
              <a:t>pendidikan</a:t>
            </a:r>
            <a:r>
              <a:rPr lang="en-AU" altLang="en-US" sz="2300" dirty="0">
                <a:latin typeface="Arial" charset="0"/>
                <a:cs typeface="Arial" charset="0"/>
              </a:rPr>
              <a:t>, </a:t>
            </a:r>
            <a:r>
              <a:rPr lang="en-AU" altLang="en-US" sz="2300" dirty="0" err="1">
                <a:latin typeface="Arial" charset="0"/>
                <a:cs typeface="Arial" charset="0"/>
              </a:rPr>
              <a:t>pelatihan</a:t>
            </a:r>
            <a:r>
              <a:rPr lang="en-AU" altLang="en-US" sz="2300" dirty="0">
                <a:latin typeface="Arial" charset="0"/>
                <a:cs typeface="Arial" charset="0"/>
              </a:rPr>
              <a:t>, </a:t>
            </a:r>
            <a:r>
              <a:rPr lang="en-AU" altLang="en-US" sz="2300" dirty="0" err="1">
                <a:latin typeface="Arial" charset="0"/>
                <a:cs typeface="Arial" charset="0"/>
              </a:rPr>
              <a:t>pengalaman</a:t>
            </a:r>
            <a:r>
              <a:rPr lang="en-AU" altLang="en-US" sz="2300" dirty="0">
                <a:latin typeface="Arial" charset="0"/>
                <a:cs typeface="Arial" charset="0"/>
              </a:rPr>
              <a:t>)</a:t>
            </a:r>
          </a:p>
          <a:p>
            <a:pPr algn="just"/>
            <a:r>
              <a:rPr lang="id-ID" altLang="en-US" sz="2300" dirty="0">
                <a:latin typeface="Arial" charset="0"/>
                <a:cs typeface="Arial" charset="0"/>
              </a:rPr>
              <a:t>M</a:t>
            </a:r>
            <a:r>
              <a:rPr lang="en-AU" altLang="en-US" sz="2300" dirty="0" err="1">
                <a:latin typeface="Arial" charset="0"/>
                <a:cs typeface="Arial" charset="0"/>
              </a:rPr>
              <a:t>engambil</a:t>
            </a:r>
            <a:r>
              <a:rPr lang="en-AU" altLang="en-US" sz="2300" dirty="0">
                <a:latin typeface="Arial" charset="0"/>
                <a:cs typeface="Arial" charset="0"/>
              </a:rPr>
              <a:t> </a:t>
            </a:r>
            <a:r>
              <a:rPr lang="en-AU" altLang="en-US" sz="2300" dirty="0" err="1">
                <a:latin typeface="Arial" charset="0"/>
                <a:cs typeface="Arial" charset="0"/>
              </a:rPr>
              <a:t>tindakan</a:t>
            </a:r>
            <a:r>
              <a:rPr lang="en-AU" altLang="en-US" sz="2300" dirty="0">
                <a:latin typeface="Arial" charset="0"/>
                <a:cs typeface="Arial" charset="0"/>
              </a:rPr>
              <a:t> </a:t>
            </a:r>
            <a:r>
              <a:rPr lang="en-AU" altLang="en-US" sz="2300" dirty="0" err="1">
                <a:latin typeface="Arial" charset="0"/>
                <a:cs typeface="Arial" charset="0"/>
              </a:rPr>
              <a:t>untuk</a:t>
            </a:r>
            <a:r>
              <a:rPr lang="en-AU" altLang="en-US" sz="2300" dirty="0">
                <a:latin typeface="Arial" charset="0"/>
                <a:cs typeface="Arial" charset="0"/>
              </a:rPr>
              <a:t> </a:t>
            </a:r>
            <a:r>
              <a:rPr lang="en-AU" altLang="en-US" sz="2300" dirty="0" err="1">
                <a:latin typeface="Arial" charset="0"/>
                <a:cs typeface="Arial" charset="0"/>
              </a:rPr>
              <a:t>memperoleh</a:t>
            </a:r>
            <a:r>
              <a:rPr lang="en-AU" altLang="en-US" sz="2300" dirty="0">
                <a:latin typeface="Arial" charset="0"/>
                <a:cs typeface="Arial" charset="0"/>
              </a:rPr>
              <a:t> </a:t>
            </a:r>
            <a:r>
              <a:rPr lang="en-AU" altLang="en-US" sz="2300" dirty="0" err="1">
                <a:latin typeface="Arial" charset="0"/>
                <a:cs typeface="Arial" charset="0"/>
              </a:rPr>
              <a:t>kompetensi</a:t>
            </a:r>
            <a:r>
              <a:rPr lang="en-AU" altLang="en-US" sz="2300" dirty="0">
                <a:latin typeface="Arial" charset="0"/>
                <a:cs typeface="Arial" charset="0"/>
              </a:rPr>
              <a:t> yang </a:t>
            </a:r>
            <a:r>
              <a:rPr lang="en-AU" altLang="en-US" sz="2300" dirty="0" err="1">
                <a:latin typeface="Arial" charset="0"/>
                <a:cs typeface="Arial" charset="0"/>
              </a:rPr>
              <a:t>diperlukan</a:t>
            </a:r>
            <a:r>
              <a:rPr lang="en-AU" altLang="en-US" sz="2300" dirty="0">
                <a:latin typeface="Arial" charset="0"/>
                <a:cs typeface="Arial" charset="0"/>
              </a:rPr>
              <a:t>, </a:t>
            </a:r>
            <a:r>
              <a:rPr lang="en-AU" altLang="en-US" sz="2300" dirty="0" err="1">
                <a:latin typeface="Arial" charset="0"/>
                <a:cs typeface="Arial" charset="0"/>
              </a:rPr>
              <a:t>dan</a:t>
            </a:r>
            <a:r>
              <a:rPr lang="en-AU" altLang="en-US" sz="2300" dirty="0">
                <a:latin typeface="Arial" charset="0"/>
                <a:cs typeface="Arial" charset="0"/>
              </a:rPr>
              <a:t> </a:t>
            </a:r>
            <a:r>
              <a:rPr lang="en-AU" altLang="en-US" sz="2300" dirty="0" err="1">
                <a:latin typeface="Arial" charset="0"/>
                <a:cs typeface="Arial" charset="0"/>
              </a:rPr>
              <a:t>mengevaluasi</a:t>
            </a:r>
            <a:r>
              <a:rPr lang="en-AU" altLang="en-US" sz="2300" dirty="0">
                <a:latin typeface="Arial" charset="0"/>
                <a:cs typeface="Arial" charset="0"/>
              </a:rPr>
              <a:t> </a:t>
            </a:r>
            <a:r>
              <a:rPr lang="en-AU" altLang="en-US" sz="2300" dirty="0" err="1">
                <a:latin typeface="Arial" charset="0"/>
                <a:cs typeface="Arial" charset="0"/>
              </a:rPr>
              <a:t>keefektifan</a:t>
            </a:r>
            <a:r>
              <a:rPr lang="en-AU" altLang="en-US" sz="2300" dirty="0">
                <a:latin typeface="Arial" charset="0"/>
                <a:cs typeface="Arial" charset="0"/>
              </a:rPr>
              <a:t> </a:t>
            </a:r>
            <a:r>
              <a:rPr lang="en-AU" altLang="en-US" sz="2300" dirty="0" err="1">
                <a:latin typeface="Arial" charset="0"/>
                <a:cs typeface="Arial" charset="0"/>
              </a:rPr>
              <a:t>dari</a:t>
            </a:r>
            <a:r>
              <a:rPr lang="en-AU" altLang="en-US" sz="2300" dirty="0">
                <a:latin typeface="Arial" charset="0"/>
                <a:cs typeface="Arial" charset="0"/>
              </a:rPr>
              <a:t> </a:t>
            </a:r>
            <a:r>
              <a:rPr lang="en-AU" altLang="en-US" sz="2300" dirty="0" err="1">
                <a:latin typeface="Arial" charset="0"/>
                <a:cs typeface="Arial" charset="0"/>
              </a:rPr>
              <a:t>tindakan</a:t>
            </a:r>
            <a:r>
              <a:rPr lang="en-AU" altLang="en-US" sz="2300" dirty="0">
                <a:latin typeface="Arial" charset="0"/>
                <a:cs typeface="Arial" charset="0"/>
              </a:rPr>
              <a:t> yang </a:t>
            </a:r>
            <a:r>
              <a:rPr lang="en-AU" altLang="en-US" sz="2300" dirty="0" err="1">
                <a:latin typeface="Arial" charset="0"/>
                <a:cs typeface="Arial" charset="0"/>
              </a:rPr>
              <a:t>diambil</a:t>
            </a:r>
            <a:r>
              <a:rPr lang="en-AU" altLang="en-US" sz="2300" dirty="0">
                <a:latin typeface="Arial" charset="0"/>
                <a:cs typeface="Arial" charset="0"/>
              </a:rPr>
              <a:t> </a:t>
            </a:r>
          </a:p>
          <a:p>
            <a:pPr algn="just"/>
            <a:endParaRPr lang="en-AU" altLang="en-US" dirty="0">
              <a:latin typeface="Arial" charset="0"/>
              <a:cs typeface="Arial" charset="0"/>
            </a:endParaRPr>
          </a:p>
          <a:p>
            <a:pPr algn="just"/>
            <a:endParaRPr lang="en-AU" altLang="en-US" dirty="0">
              <a:latin typeface="Arial" charset="0"/>
              <a:cs typeface="Arial" charset="0"/>
            </a:endParaRPr>
          </a:p>
        </p:txBody>
      </p:sp>
      <p:sp>
        <p:nvSpPr>
          <p:cNvPr id="147460" name="Slide Number Placeholder 3"/>
          <p:cNvSpPr>
            <a:spLocks noGrp="1"/>
          </p:cNvSpPr>
          <p:nvPr>
            <p:ph type="sldNum" sz="quarter" idx="10"/>
          </p:nvPr>
        </p:nvSpPr>
        <p:spPr bwMode="auto">
          <a:noFill/>
          <a:ln>
            <a:miter lim="800000"/>
            <a:headEnd/>
            <a:tailEnd/>
          </a:ln>
        </p:spPr>
        <p:txBody>
          <a:bodyPr/>
          <a:lstStyle/>
          <a:p>
            <a:fld id="{3BA73E36-9177-4E15-8EDA-DE51F2AF3F83}" type="slidenum">
              <a:rPr lang="id-ID" altLang="en-US"/>
              <a:pPr/>
              <a:t>38</a:t>
            </a:fld>
            <a:endParaRPr lang="id-ID" altLang="en-US"/>
          </a:p>
        </p:txBody>
      </p:sp>
      <p:sp>
        <p:nvSpPr>
          <p:cNvPr id="5" name="Rounded Rectangle 4">
            <a:extLst>
              <a:ext uri="{FF2B5EF4-FFF2-40B4-BE49-F238E27FC236}">
                <a16:creationId xmlns:a16="http://schemas.microsoft.com/office/drawing/2014/main" xmlns="" id="{C348B941-0893-40D2-82E3-14B0A3B053EA}"/>
              </a:ext>
            </a:extLst>
          </p:cNvPr>
          <p:cNvSpPr/>
          <p:nvPr/>
        </p:nvSpPr>
        <p:spPr>
          <a:xfrm>
            <a:off x="1066800" y="5105400"/>
            <a:ext cx="7162800" cy="9906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just" eaLnBrk="1" hangingPunct="1">
              <a:defRPr/>
            </a:pPr>
            <a:r>
              <a:rPr lang="id-ID" b="1" dirty="0" err="1">
                <a:solidFill>
                  <a:schemeClr val="tx1"/>
                </a:solidFill>
                <a:latin typeface="Arial" pitchFamily="34" charset="0"/>
                <a:cs typeface="Arial" pitchFamily="34" charset="0"/>
              </a:rPr>
              <a:t>H</a:t>
            </a:r>
            <a:r>
              <a:rPr lang="en-AU" b="1" dirty="0" err="1">
                <a:solidFill>
                  <a:schemeClr val="tx1"/>
                </a:solidFill>
                <a:latin typeface="Arial" pitchFamily="34" charset="0"/>
                <a:cs typeface="Arial" pitchFamily="34" charset="0"/>
              </a:rPr>
              <a:t>arus</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menyimpan</a:t>
            </a:r>
            <a:r>
              <a:rPr lang="en-AU" b="1" dirty="0">
                <a:solidFill>
                  <a:schemeClr val="tx1"/>
                </a:solidFill>
                <a:latin typeface="Arial" pitchFamily="34" charset="0"/>
                <a:cs typeface="Arial" pitchFamily="34" charset="0"/>
              </a:rPr>
              <a:t> </a:t>
            </a:r>
            <a:r>
              <a:rPr lang="en-AU" b="1" dirty="0" err="1">
                <a:solidFill>
                  <a:srgbClr val="FF0000"/>
                </a:solidFill>
                <a:latin typeface="Arial" pitchFamily="34" charset="0"/>
                <a:cs typeface="Arial" pitchFamily="34" charset="0"/>
              </a:rPr>
              <a:t>informasi</a:t>
            </a:r>
            <a:r>
              <a:rPr lang="en-AU" b="1" dirty="0">
                <a:solidFill>
                  <a:srgbClr val="FF0000"/>
                </a:solidFill>
                <a:latin typeface="Arial" pitchFamily="34" charset="0"/>
                <a:cs typeface="Arial" pitchFamily="34" charset="0"/>
              </a:rPr>
              <a:t> </a:t>
            </a:r>
            <a:r>
              <a:rPr lang="en-AU" b="1" dirty="0" err="1">
                <a:solidFill>
                  <a:srgbClr val="FF0000"/>
                </a:solidFill>
                <a:latin typeface="Arial" pitchFamily="34" charset="0"/>
                <a:cs typeface="Arial" pitchFamily="34" charset="0"/>
              </a:rPr>
              <a:t>terdokumentasi</a:t>
            </a:r>
            <a:r>
              <a:rPr lang="en-AU" b="1" dirty="0">
                <a:solidFill>
                  <a:srgbClr val="FF0000"/>
                </a:solidFill>
                <a:latin typeface="Arial" pitchFamily="34" charset="0"/>
                <a:cs typeface="Arial" pitchFamily="34" charset="0"/>
              </a:rPr>
              <a:t> </a:t>
            </a:r>
            <a:r>
              <a:rPr lang="en-AU" b="1" dirty="0">
                <a:solidFill>
                  <a:schemeClr val="tx1"/>
                </a:solidFill>
                <a:latin typeface="Arial" pitchFamily="34" charset="0"/>
                <a:cs typeface="Arial" pitchFamily="34" charset="0"/>
              </a:rPr>
              <a:t>yang </a:t>
            </a:r>
            <a:r>
              <a:rPr lang="en-AU" b="1" dirty="0" err="1">
                <a:solidFill>
                  <a:schemeClr val="tx1"/>
                </a:solidFill>
                <a:latin typeface="Arial" pitchFamily="34" charset="0"/>
                <a:cs typeface="Arial" pitchFamily="34" charset="0"/>
              </a:rPr>
              <a:t>sesuai</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sebagai</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bukti</a:t>
            </a:r>
            <a:r>
              <a:rPr lang="en-AU" b="1" dirty="0">
                <a:solidFill>
                  <a:schemeClr val="tx1"/>
                </a:solidFill>
                <a:latin typeface="Arial" pitchFamily="34" charset="0"/>
                <a:cs typeface="Arial" pitchFamily="34" charset="0"/>
              </a:rPr>
              <a:t> </a:t>
            </a:r>
            <a:r>
              <a:rPr lang="id-ID" b="1" dirty="0">
                <a:solidFill>
                  <a:schemeClr val="tx1"/>
                </a:solidFill>
                <a:latin typeface="Arial" pitchFamily="34" charset="0"/>
                <a:cs typeface="Arial" pitchFamily="34" charset="0"/>
              </a:rPr>
              <a:t>kompetensi</a:t>
            </a:r>
            <a:endParaRPr lang="en-AU" dirty="0">
              <a:solidFill>
                <a:schemeClr val="tx1"/>
              </a:solidFill>
              <a:latin typeface="Arial" pitchFamily="34" charset="0"/>
              <a:cs typeface="Arial" pitchFamily="34" charset="0"/>
            </a:endParaRPr>
          </a:p>
        </p:txBody>
      </p:sp>
      <p:pic>
        <p:nvPicPr>
          <p:cNvPr id="147462" name="Picture 7" descr="http://i0.wp.com/www.ruangfreelance.com/wp-content/uploads/2015/10/Anda-Butuh-Dukungan-Keluarga-Teman-Serta-Orang-Terdekat.jpg?fit=300%2C300"/>
          <p:cNvPicPr>
            <a:picLocks noChangeAspect="1" noChangeArrowheads="1"/>
          </p:cNvPicPr>
          <p:nvPr/>
        </p:nvPicPr>
        <p:blipFill>
          <a:blip r:embed="rId3"/>
          <a:srcRect l="10667" t="5333" r="12000" b="1334"/>
          <a:stretch>
            <a:fillRect/>
          </a:stretch>
        </p:blipFill>
        <p:spPr bwMode="auto">
          <a:xfrm>
            <a:off x="7239000" y="309563"/>
            <a:ext cx="1447800" cy="1747837"/>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468313" y="304800"/>
            <a:ext cx="8229600" cy="720725"/>
          </a:xfrm>
        </p:spPr>
        <p:txBody>
          <a:bodyPr/>
          <a:lstStyle/>
          <a:p>
            <a:r>
              <a:rPr lang="en-AU" altLang="en-US">
                <a:latin typeface="Arial" charset="0"/>
                <a:cs typeface="Arial" charset="0"/>
              </a:rPr>
              <a:t>7. Dukungan</a:t>
            </a:r>
          </a:p>
        </p:txBody>
      </p:sp>
      <p:sp>
        <p:nvSpPr>
          <p:cNvPr id="149507" name="Content Placeholder 2"/>
          <p:cNvSpPr>
            <a:spLocks noGrp="1"/>
          </p:cNvSpPr>
          <p:nvPr>
            <p:ph idx="1"/>
          </p:nvPr>
        </p:nvSpPr>
        <p:spPr>
          <a:xfrm>
            <a:off x="914400" y="1295400"/>
            <a:ext cx="6477000" cy="685800"/>
          </a:xfrm>
        </p:spPr>
        <p:txBody>
          <a:bodyPr/>
          <a:lstStyle/>
          <a:p>
            <a:r>
              <a:rPr lang="en-AU" altLang="en-US" dirty="0">
                <a:latin typeface="Arial" charset="0"/>
                <a:cs typeface="Arial" charset="0"/>
              </a:rPr>
              <a:t>7.3 </a:t>
            </a:r>
            <a:r>
              <a:rPr lang="en-AU" altLang="en-US" dirty="0" err="1">
                <a:latin typeface="Arial" charset="0"/>
                <a:cs typeface="Arial" charset="0"/>
              </a:rPr>
              <a:t>Kepedulian</a:t>
            </a:r>
            <a:endParaRPr lang="en-AU" altLang="en-US" dirty="0">
              <a:latin typeface="Arial" charset="0"/>
              <a:cs typeface="Arial" charset="0"/>
            </a:endParaRPr>
          </a:p>
          <a:p>
            <a:endParaRPr lang="en-AU" altLang="en-US" dirty="0">
              <a:latin typeface="Arial" charset="0"/>
              <a:cs typeface="Arial" charset="0"/>
            </a:endParaRPr>
          </a:p>
        </p:txBody>
      </p:sp>
      <p:sp>
        <p:nvSpPr>
          <p:cNvPr id="149508" name="Slide Number Placeholder 3"/>
          <p:cNvSpPr>
            <a:spLocks noGrp="1"/>
          </p:cNvSpPr>
          <p:nvPr>
            <p:ph type="sldNum" sz="quarter" idx="10"/>
          </p:nvPr>
        </p:nvSpPr>
        <p:spPr bwMode="auto">
          <a:noFill/>
          <a:ln>
            <a:miter lim="800000"/>
            <a:headEnd/>
            <a:tailEnd/>
          </a:ln>
        </p:spPr>
        <p:txBody>
          <a:bodyPr/>
          <a:lstStyle/>
          <a:p>
            <a:fld id="{899D8658-EBE9-492A-AD20-64F875125456}" type="slidenum">
              <a:rPr lang="id-ID" altLang="en-US"/>
              <a:pPr/>
              <a:t>39</a:t>
            </a:fld>
            <a:endParaRPr lang="id-ID" altLang="en-US"/>
          </a:p>
        </p:txBody>
      </p:sp>
      <p:sp>
        <p:nvSpPr>
          <p:cNvPr id="5" name="Rounded Rectangle 4">
            <a:extLst>
              <a:ext uri="{FF2B5EF4-FFF2-40B4-BE49-F238E27FC236}">
                <a16:creationId xmlns:a16="http://schemas.microsoft.com/office/drawing/2014/main" xmlns="" id="{69FC2608-A0EC-4DC3-880B-C20AE3B15D3E}"/>
              </a:ext>
            </a:extLst>
          </p:cNvPr>
          <p:cNvSpPr/>
          <p:nvPr/>
        </p:nvSpPr>
        <p:spPr>
          <a:xfrm>
            <a:off x="914400" y="2209800"/>
            <a:ext cx="7315200" cy="297180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just" eaLnBrk="1" hangingPunct="1">
              <a:defRPr/>
            </a:pPr>
            <a:r>
              <a:rPr lang="en-AU" sz="2300" b="1" dirty="0" err="1">
                <a:solidFill>
                  <a:schemeClr val="tx1"/>
                </a:solidFill>
                <a:latin typeface="Arial" pitchFamily="34" charset="0"/>
                <a:cs typeface="Arial" pitchFamily="34" charset="0"/>
              </a:rPr>
              <a:t>Orang</a:t>
            </a:r>
            <a:r>
              <a:rPr lang="en-AU" sz="2300" b="1" dirty="0">
                <a:solidFill>
                  <a:schemeClr val="tx1"/>
                </a:solidFill>
                <a:latin typeface="Arial" pitchFamily="34" charset="0"/>
                <a:cs typeface="Arial" pitchFamily="34" charset="0"/>
              </a:rPr>
              <a:t> yang </a:t>
            </a:r>
            <a:r>
              <a:rPr lang="en-AU" sz="2300" b="1" dirty="0" err="1">
                <a:solidFill>
                  <a:schemeClr val="tx1"/>
                </a:solidFill>
                <a:latin typeface="Arial" pitchFamily="34" charset="0"/>
                <a:cs typeface="Arial" pitchFamily="34" charset="0"/>
              </a:rPr>
              <a:t>melakukan</a:t>
            </a:r>
            <a:r>
              <a:rPr lang="en-AU" sz="2300" b="1" dirty="0">
                <a:solidFill>
                  <a:schemeClr val="tx1"/>
                </a:solidFill>
                <a:latin typeface="Arial" pitchFamily="34" charset="0"/>
                <a:cs typeface="Arial" pitchFamily="34" charset="0"/>
              </a:rPr>
              <a:t> </a:t>
            </a:r>
            <a:r>
              <a:rPr lang="en-AU" sz="2300" b="1" dirty="0" err="1">
                <a:solidFill>
                  <a:schemeClr val="tx1"/>
                </a:solidFill>
                <a:latin typeface="Arial" pitchFamily="34" charset="0"/>
                <a:cs typeface="Arial" pitchFamily="34" charset="0"/>
              </a:rPr>
              <a:t>pekerjaan</a:t>
            </a:r>
            <a:r>
              <a:rPr lang="en-AU" sz="2300" b="1" dirty="0">
                <a:solidFill>
                  <a:schemeClr val="tx1"/>
                </a:solidFill>
                <a:latin typeface="Arial" pitchFamily="34" charset="0"/>
                <a:cs typeface="Arial" pitchFamily="34" charset="0"/>
              </a:rPr>
              <a:t> </a:t>
            </a:r>
            <a:r>
              <a:rPr lang="en-AU" sz="2300" b="1" dirty="0" err="1">
                <a:solidFill>
                  <a:schemeClr val="tx1"/>
                </a:solidFill>
                <a:latin typeface="Arial" pitchFamily="34" charset="0"/>
                <a:cs typeface="Arial" pitchFamily="34" charset="0"/>
              </a:rPr>
              <a:t>dibawah</a:t>
            </a:r>
            <a:r>
              <a:rPr lang="en-AU" sz="2300" b="1" dirty="0">
                <a:solidFill>
                  <a:schemeClr val="tx1"/>
                </a:solidFill>
                <a:latin typeface="Arial" pitchFamily="34" charset="0"/>
                <a:cs typeface="Arial" pitchFamily="34" charset="0"/>
              </a:rPr>
              <a:t> </a:t>
            </a:r>
            <a:r>
              <a:rPr lang="en-AU" sz="2300" b="1" dirty="0" err="1">
                <a:solidFill>
                  <a:schemeClr val="tx1"/>
                </a:solidFill>
                <a:latin typeface="Arial" pitchFamily="34" charset="0"/>
                <a:cs typeface="Arial" pitchFamily="34" charset="0"/>
              </a:rPr>
              <a:t>kendali</a:t>
            </a:r>
            <a:r>
              <a:rPr lang="en-AU" sz="2300" b="1" dirty="0">
                <a:solidFill>
                  <a:schemeClr val="tx1"/>
                </a:solidFill>
                <a:latin typeface="Arial" pitchFamily="34" charset="0"/>
                <a:cs typeface="Arial" pitchFamily="34" charset="0"/>
              </a:rPr>
              <a:t> </a:t>
            </a:r>
            <a:r>
              <a:rPr lang="en-AU" sz="2300" b="1" dirty="0" err="1">
                <a:solidFill>
                  <a:schemeClr val="tx1"/>
                </a:solidFill>
                <a:latin typeface="Arial" pitchFamily="34" charset="0"/>
                <a:cs typeface="Arial" pitchFamily="34" charset="0"/>
              </a:rPr>
              <a:t>organisasi</a:t>
            </a:r>
            <a:r>
              <a:rPr lang="en-AU" sz="2300" b="1" dirty="0">
                <a:solidFill>
                  <a:schemeClr val="tx1"/>
                </a:solidFill>
                <a:latin typeface="Arial" pitchFamily="34" charset="0"/>
                <a:cs typeface="Arial" pitchFamily="34" charset="0"/>
              </a:rPr>
              <a:t> </a:t>
            </a:r>
            <a:r>
              <a:rPr lang="en-AU" sz="2300" b="1" dirty="0" err="1">
                <a:solidFill>
                  <a:schemeClr val="tx1"/>
                </a:solidFill>
                <a:latin typeface="Arial" pitchFamily="34" charset="0"/>
                <a:cs typeface="Arial" pitchFamily="34" charset="0"/>
              </a:rPr>
              <a:t>harus</a:t>
            </a:r>
            <a:r>
              <a:rPr lang="en-AU" sz="2300" b="1" dirty="0">
                <a:solidFill>
                  <a:schemeClr val="tx1"/>
                </a:solidFill>
                <a:latin typeface="Arial" pitchFamily="34" charset="0"/>
                <a:cs typeface="Arial" pitchFamily="34" charset="0"/>
              </a:rPr>
              <a:t> </a:t>
            </a:r>
            <a:r>
              <a:rPr lang="en-AU" sz="2300" b="1" dirty="0" err="1">
                <a:solidFill>
                  <a:schemeClr val="tx1"/>
                </a:solidFill>
                <a:latin typeface="Arial" pitchFamily="34" charset="0"/>
                <a:cs typeface="Arial" pitchFamily="34" charset="0"/>
              </a:rPr>
              <a:t>peduli</a:t>
            </a:r>
            <a:r>
              <a:rPr lang="en-AU" sz="2300" b="1" dirty="0">
                <a:solidFill>
                  <a:schemeClr val="tx1"/>
                </a:solidFill>
                <a:latin typeface="Arial" pitchFamily="34" charset="0"/>
                <a:cs typeface="Arial" pitchFamily="34" charset="0"/>
              </a:rPr>
              <a:t> </a:t>
            </a:r>
            <a:r>
              <a:rPr lang="en-AU" sz="2300" b="1" dirty="0" err="1">
                <a:solidFill>
                  <a:schemeClr val="tx1"/>
                </a:solidFill>
                <a:latin typeface="Arial" pitchFamily="34" charset="0"/>
                <a:cs typeface="Arial" pitchFamily="34" charset="0"/>
              </a:rPr>
              <a:t>terhadap</a:t>
            </a:r>
            <a:r>
              <a:rPr lang="en-AU" sz="2300" b="1" dirty="0">
                <a:solidFill>
                  <a:schemeClr val="tx1"/>
                </a:solidFill>
                <a:latin typeface="Arial" pitchFamily="34" charset="0"/>
                <a:cs typeface="Arial" pitchFamily="34" charset="0"/>
              </a:rPr>
              <a:t>: </a:t>
            </a:r>
          </a:p>
          <a:p>
            <a:pPr marL="342900" indent="-342900" algn="just" eaLnBrk="1" hangingPunct="1">
              <a:buFontTx/>
              <a:buAutoNum type="alphaLcPeriod"/>
              <a:defRPr/>
            </a:pPr>
            <a:r>
              <a:rPr lang="en-AU" sz="2300" b="1" dirty="0" err="1">
                <a:solidFill>
                  <a:schemeClr val="tx1"/>
                </a:solidFill>
                <a:latin typeface="Arial" pitchFamily="34" charset="0"/>
                <a:cs typeface="Arial" pitchFamily="34" charset="0"/>
              </a:rPr>
              <a:t>Kebijakan</a:t>
            </a:r>
            <a:r>
              <a:rPr lang="en-AU" sz="2300" b="1" dirty="0">
                <a:solidFill>
                  <a:schemeClr val="tx1"/>
                </a:solidFill>
                <a:latin typeface="Arial" pitchFamily="34" charset="0"/>
                <a:cs typeface="Arial" pitchFamily="34" charset="0"/>
              </a:rPr>
              <a:t> </a:t>
            </a:r>
            <a:r>
              <a:rPr lang="en-AU" sz="2300" b="1" dirty="0" err="1">
                <a:solidFill>
                  <a:schemeClr val="tx1"/>
                </a:solidFill>
                <a:latin typeface="Arial" pitchFamily="34" charset="0"/>
                <a:cs typeface="Arial" pitchFamily="34" charset="0"/>
              </a:rPr>
              <a:t>mutu</a:t>
            </a:r>
            <a:endParaRPr lang="en-AU" sz="2300" b="1" dirty="0">
              <a:solidFill>
                <a:schemeClr val="tx1"/>
              </a:solidFill>
              <a:latin typeface="Arial" pitchFamily="34" charset="0"/>
              <a:cs typeface="Arial" pitchFamily="34" charset="0"/>
            </a:endParaRPr>
          </a:p>
          <a:p>
            <a:pPr marL="342900" indent="-342900" algn="just" eaLnBrk="1" hangingPunct="1">
              <a:buFontTx/>
              <a:buAutoNum type="alphaLcPeriod"/>
              <a:defRPr/>
            </a:pPr>
            <a:r>
              <a:rPr lang="en-AU" sz="2300" b="1" dirty="0" err="1">
                <a:solidFill>
                  <a:schemeClr val="tx1"/>
                </a:solidFill>
                <a:latin typeface="Arial" pitchFamily="34" charset="0"/>
                <a:cs typeface="Arial" pitchFamily="34" charset="0"/>
              </a:rPr>
              <a:t>Sasaran</a:t>
            </a:r>
            <a:r>
              <a:rPr lang="en-AU" sz="2300" b="1" dirty="0">
                <a:solidFill>
                  <a:schemeClr val="tx1"/>
                </a:solidFill>
                <a:latin typeface="Arial" pitchFamily="34" charset="0"/>
                <a:cs typeface="Arial" pitchFamily="34" charset="0"/>
              </a:rPr>
              <a:t> </a:t>
            </a:r>
            <a:r>
              <a:rPr lang="en-AU" sz="2300" b="1" dirty="0" err="1">
                <a:solidFill>
                  <a:schemeClr val="tx1"/>
                </a:solidFill>
                <a:latin typeface="Arial" pitchFamily="34" charset="0"/>
                <a:cs typeface="Arial" pitchFamily="34" charset="0"/>
              </a:rPr>
              <a:t>mutu</a:t>
            </a:r>
            <a:r>
              <a:rPr lang="en-AU" sz="2300" b="1" dirty="0">
                <a:solidFill>
                  <a:schemeClr val="tx1"/>
                </a:solidFill>
                <a:latin typeface="Arial" pitchFamily="34" charset="0"/>
                <a:cs typeface="Arial" pitchFamily="34" charset="0"/>
              </a:rPr>
              <a:t> yang </a:t>
            </a:r>
            <a:r>
              <a:rPr lang="en-AU" sz="2300" b="1" dirty="0" err="1">
                <a:solidFill>
                  <a:schemeClr val="tx1"/>
                </a:solidFill>
                <a:latin typeface="Arial" pitchFamily="34" charset="0"/>
                <a:cs typeface="Arial" pitchFamily="34" charset="0"/>
              </a:rPr>
              <a:t>relevan</a:t>
            </a:r>
            <a:endParaRPr lang="en-AU" sz="2300" b="1" dirty="0">
              <a:solidFill>
                <a:schemeClr val="tx1"/>
              </a:solidFill>
              <a:latin typeface="Arial" pitchFamily="34" charset="0"/>
              <a:cs typeface="Arial" pitchFamily="34" charset="0"/>
            </a:endParaRPr>
          </a:p>
          <a:p>
            <a:pPr marL="342900" indent="-342900" algn="just" eaLnBrk="1" hangingPunct="1">
              <a:buFontTx/>
              <a:buAutoNum type="alphaLcPeriod"/>
              <a:defRPr/>
            </a:pPr>
            <a:r>
              <a:rPr lang="en-AU" sz="2300" b="1" dirty="0" err="1">
                <a:solidFill>
                  <a:schemeClr val="tx1"/>
                </a:solidFill>
                <a:latin typeface="Arial" pitchFamily="34" charset="0"/>
                <a:cs typeface="Arial" pitchFamily="34" charset="0"/>
              </a:rPr>
              <a:t>Kontribusinya</a:t>
            </a:r>
            <a:r>
              <a:rPr lang="en-AU" sz="2300" b="1" dirty="0">
                <a:solidFill>
                  <a:schemeClr val="tx1"/>
                </a:solidFill>
                <a:latin typeface="Arial" pitchFamily="34" charset="0"/>
                <a:cs typeface="Arial" pitchFamily="34" charset="0"/>
              </a:rPr>
              <a:t> </a:t>
            </a:r>
            <a:r>
              <a:rPr lang="en-AU" sz="2300" b="1" dirty="0" err="1">
                <a:solidFill>
                  <a:schemeClr val="tx1"/>
                </a:solidFill>
                <a:latin typeface="Arial" pitchFamily="34" charset="0"/>
                <a:cs typeface="Arial" pitchFamily="34" charset="0"/>
              </a:rPr>
              <a:t>terhadap</a:t>
            </a:r>
            <a:r>
              <a:rPr lang="en-AU" sz="2300" b="1" dirty="0">
                <a:solidFill>
                  <a:schemeClr val="tx1"/>
                </a:solidFill>
                <a:latin typeface="Arial" pitchFamily="34" charset="0"/>
                <a:cs typeface="Arial" pitchFamily="34" charset="0"/>
              </a:rPr>
              <a:t> </a:t>
            </a:r>
            <a:r>
              <a:rPr lang="en-AU" sz="2300" b="1" dirty="0" err="1">
                <a:solidFill>
                  <a:schemeClr val="tx1"/>
                </a:solidFill>
                <a:latin typeface="Arial" pitchFamily="34" charset="0"/>
                <a:cs typeface="Arial" pitchFamily="34" charset="0"/>
              </a:rPr>
              <a:t>keefektifan</a:t>
            </a:r>
            <a:r>
              <a:rPr lang="en-AU" sz="2300" b="1" dirty="0">
                <a:solidFill>
                  <a:schemeClr val="tx1"/>
                </a:solidFill>
                <a:latin typeface="Arial" pitchFamily="34" charset="0"/>
                <a:cs typeface="Arial" pitchFamily="34" charset="0"/>
              </a:rPr>
              <a:t> SMM </a:t>
            </a:r>
            <a:r>
              <a:rPr lang="en-AU" sz="2300" b="1" dirty="0" err="1">
                <a:solidFill>
                  <a:schemeClr val="tx1"/>
                </a:solidFill>
                <a:latin typeface="Arial" pitchFamily="34" charset="0"/>
                <a:cs typeface="Arial" pitchFamily="34" charset="0"/>
              </a:rPr>
              <a:t>termasuk</a:t>
            </a:r>
            <a:r>
              <a:rPr lang="en-AU" sz="2300" b="1" dirty="0">
                <a:solidFill>
                  <a:schemeClr val="tx1"/>
                </a:solidFill>
                <a:latin typeface="Arial" pitchFamily="34" charset="0"/>
                <a:cs typeface="Arial" pitchFamily="34" charset="0"/>
              </a:rPr>
              <a:t> </a:t>
            </a:r>
            <a:r>
              <a:rPr lang="en-AU" sz="2300" b="1" dirty="0" err="1">
                <a:solidFill>
                  <a:schemeClr val="tx1"/>
                </a:solidFill>
                <a:latin typeface="Arial" pitchFamily="34" charset="0"/>
                <a:cs typeface="Arial" pitchFamily="34" charset="0"/>
              </a:rPr>
              <a:t>manfaat</a:t>
            </a:r>
            <a:r>
              <a:rPr lang="en-AU" sz="2300" b="1" dirty="0">
                <a:solidFill>
                  <a:schemeClr val="tx1"/>
                </a:solidFill>
                <a:latin typeface="Arial" pitchFamily="34" charset="0"/>
                <a:cs typeface="Arial" pitchFamily="34" charset="0"/>
              </a:rPr>
              <a:t> </a:t>
            </a:r>
            <a:r>
              <a:rPr lang="en-AU" sz="2300" b="1" dirty="0" err="1">
                <a:solidFill>
                  <a:schemeClr val="tx1"/>
                </a:solidFill>
                <a:latin typeface="Arial" pitchFamily="34" charset="0"/>
                <a:cs typeface="Arial" pitchFamily="34" charset="0"/>
              </a:rPr>
              <a:t>dari</a:t>
            </a:r>
            <a:r>
              <a:rPr lang="en-AU" sz="2300" b="1" dirty="0">
                <a:solidFill>
                  <a:schemeClr val="tx1"/>
                </a:solidFill>
                <a:latin typeface="Arial" pitchFamily="34" charset="0"/>
                <a:cs typeface="Arial" pitchFamily="34" charset="0"/>
              </a:rPr>
              <a:t> </a:t>
            </a:r>
            <a:r>
              <a:rPr lang="en-AU" sz="2300" b="1" dirty="0" err="1">
                <a:solidFill>
                  <a:schemeClr val="tx1"/>
                </a:solidFill>
                <a:latin typeface="Arial" pitchFamily="34" charset="0"/>
                <a:cs typeface="Arial" pitchFamily="34" charset="0"/>
              </a:rPr>
              <a:t>peningkatan</a:t>
            </a:r>
            <a:r>
              <a:rPr lang="en-AU" sz="2300" b="1" dirty="0">
                <a:solidFill>
                  <a:schemeClr val="tx1"/>
                </a:solidFill>
                <a:latin typeface="Arial" pitchFamily="34" charset="0"/>
                <a:cs typeface="Arial" pitchFamily="34" charset="0"/>
              </a:rPr>
              <a:t> </a:t>
            </a:r>
            <a:r>
              <a:rPr lang="en-AU" sz="2300" b="1" dirty="0" err="1">
                <a:solidFill>
                  <a:schemeClr val="tx1"/>
                </a:solidFill>
                <a:latin typeface="Arial" pitchFamily="34" charset="0"/>
                <a:cs typeface="Arial" pitchFamily="34" charset="0"/>
              </a:rPr>
              <a:t>kinerja</a:t>
            </a:r>
            <a:endParaRPr lang="en-AU" sz="2300" b="1" dirty="0">
              <a:solidFill>
                <a:schemeClr val="tx1"/>
              </a:solidFill>
              <a:latin typeface="Arial" pitchFamily="34" charset="0"/>
              <a:cs typeface="Arial" pitchFamily="34" charset="0"/>
            </a:endParaRPr>
          </a:p>
          <a:p>
            <a:pPr marL="342900" indent="-342900" algn="just" eaLnBrk="1" hangingPunct="1">
              <a:buFontTx/>
              <a:buAutoNum type="alphaLcPeriod"/>
              <a:defRPr/>
            </a:pPr>
            <a:r>
              <a:rPr lang="en-AU" sz="2300" b="1" dirty="0" err="1">
                <a:solidFill>
                  <a:schemeClr val="tx1"/>
                </a:solidFill>
                <a:latin typeface="Arial" pitchFamily="34" charset="0"/>
                <a:cs typeface="Arial" pitchFamily="34" charset="0"/>
              </a:rPr>
              <a:t>Pengaruh</a:t>
            </a:r>
            <a:r>
              <a:rPr lang="en-AU" sz="2300" b="1" dirty="0">
                <a:solidFill>
                  <a:schemeClr val="tx1"/>
                </a:solidFill>
                <a:latin typeface="Arial" pitchFamily="34" charset="0"/>
                <a:cs typeface="Arial" pitchFamily="34" charset="0"/>
              </a:rPr>
              <a:t> </a:t>
            </a:r>
            <a:r>
              <a:rPr lang="en-AU" sz="2300" b="1" dirty="0" err="1">
                <a:solidFill>
                  <a:schemeClr val="tx1"/>
                </a:solidFill>
                <a:latin typeface="Arial" pitchFamily="34" charset="0"/>
                <a:cs typeface="Arial" pitchFamily="34" charset="0"/>
              </a:rPr>
              <a:t>bila</a:t>
            </a:r>
            <a:r>
              <a:rPr lang="en-AU" sz="2300" b="1" dirty="0">
                <a:solidFill>
                  <a:schemeClr val="tx1"/>
                </a:solidFill>
                <a:latin typeface="Arial" pitchFamily="34" charset="0"/>
                <a:cs typeface="Arial" pitchFamily="34" charset="0"/>
              </a:rPr>
              <a:t> </a:t>
            </a:r>
            <a:r>
              <a:rPr lang="en-AU" sz="2300" b="1" dirty="0" err="1">
                <a:solidFill>
                  <a:schemeClr val="tx1"/>
                </a:solidFill>
                <a:latin typeface="Arial" pitchFamily="34" charset="0"/>
                <a:cs typeface="Arial" pitchFamily="34" charset="0"/>
              </a:rPr>
              <a:t>tidak</a:t>
            </a:r>
            <a:r>
              <a:rPr lang="en-AU" sz="2300" b="1" dirty="0">
                <a:solidFill>
                  <a:schemeClr val="tx1"/>
                </a:solidFill>
                <a:latin typeface="Arial" pitchFamily="34" charset="0"/>
                <a:cs typeface="Arial" pitchFamily="34" charset="0"/>
              </a:rPr>
              <a:t> </a:t>
            </a:r>
            <a:r>
              <a:rPr lang="en-AU" sz="2300" b="1" dirty="0" err="1">
                <a:solidFill>
                  <a:schemeClr val="tx1"/>
                </a:solidFill>
                <a:latin typeface="Arial" pitchFamily="34" charset="0"/>
                <a:cs typeface="Arial" pitchFamily="34" charset="0"/>
              </a:rPr>
              <a:t>mentaati</a:t>
            </a:r>
            <a:r>
              <a:rPr lang="en-AU" sz="2300" b="1" dirty="0">
                <a:solidFill>
                  <a:schemeClr val="tx1"/>
                </a:solidFill>
                <a:latin typeface="Arial" pitchFamily="34" charset="0"/>
                <a:cs typeface="Arial" pitchFamily="34" charset="0"/>
              </a:rPr>
              <a:t> </a:t>
            </a:r>
            <a:r>
              <a:rPr lang="en-AU" sz="2300" b="1" dirty="0" err="1">
                <a:solidFill>
                  <a:schemeClr val="tx1"/>
                </a:solidFill>
                <a:latin typeface="Arial" pitchFamily="34" charset="0"/>
                <a:cs typeface="Arial" pitchFamily="34" charset="0"/>
              </a:rPr>
              <a:t>persyaratan</a:t>
            </a:r>
            <a:r>
              <a:rPr lang="en-AU" sz="2300" b="1" dirty="0">
                <a:solidFill>
                  <a:schemeClr val="tx1"/>
                </a:solidFill>
                <a:latin typeface="Arial" pitchFamily="34" charset="0"/>
                <a:cs typeface="Arial" pitchFamily="34" charset="0"/>
              </a:rPr>
              <a:t> SMM </a:t>
            </a:r>
            <a:endParaRPr lang="en-AU" sz="2300" dirty="0">
              <a:solidFill>
                <a:schemeClr val="tx1"/>
              </a:solidFill>
              <a:latin typeface="Arial" pitchFamily="34" charset="0"/>
              <a:cs typeface="Arial" pitchFamily="34" charset="0"/>
            </a:endParaRPr>
          </a:p>
        </p:txBody>
      </p:sp>
      <p:pic>
        <p:nvPicPr>
          <p:cNvPr id="149510" name="Picture 7" descr="http://i0.wp.com/www.ruangfreelance.com/wp-content/uploads/2015/10/Anda-Butuh-Dukungan-Keluarga-Teman-Serta-Orang-Terdekat.jpg?fit=300%2C300"/>
          <p:cNvPicPr>
            <a:picLocks noChangeAspect="1" noChangeArrowheads="1"/>
          </p:cNvPicPr>
          <p:nvPr/>
        </p:nvPicPr>
        <p:blipFill>
          <a:blip r:embed="rId3"/>
          <a:srcRect l="10667" t="5333" r="12000" b="1334"/>
          <a:stretch>
            <a:fillRect/>
          </a:stretch>
        </p:blipFill>
        <p:spPr bwMode="auto">
          <a:xfrm>
            <a:off x="7315200" y="265113"/>
            <a:ext cx="1447800" cy="174783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144" y="1412776"/>
            <a:ext cx="8001000" cy="4525963"/>
          </a:xfrm>
          <a:solidFill>
            <a:schemeClr val="accent5">
              <a:lumMod val="40000"/>
              <a:lumOff val="60000"/>
            </a:schemeClr>
          </a:solidFill>
        </p:spPr>
        <p:txBody>
          <a:bodyPr/>
          <a:lstStyle/>
          <a:p>
            <a:pPr marL="0" indent="0" algn="just">
              <a:buFont typeface="Wingdings" pitchFamily="2" charset="2"/>
              <a:buNone/>
              <a:defRPr/>
            </a:pPr>
            <a:r>
              <a:rPr lang="id-ID" dirty="0"/>
              <a:t>Prinsip 1 – Fokus pada pelanggan</a:t>
            </a:r>
          </a:p>
          <a:p>
            <a:pPr marL="0" indent="0" algn="just">
              <a:buNone/>
              <a:defRPr/>
            </a:pPr>
            <a:r>
              <a:rPr lang="id-ID" dirty="0"/>
              <a:t>Prinsip 2 – Kepemimpinan</a:t>
            </a:r>
          </a:p>
          <a:p>
            <a:pPr marL="0" indent="0" algn="just">
              <a:buNone/>
              <a:defRPr/>
            </a:pPr>
            <a:r>
              <a:rPr lang="id-ID" dirty="0"/>
              <a:t>Prinsip 3 – Pelibatan orang</a:t>
            </a:r>
          </a:p>
          <a:p>
            <a:pPr marL="0" indent="0" algn="just">
              <a:buNone/>
              <a:defRPr/>
            </a:pPr>
            <a:r>
              <a:rPr lang="id-ID" dirty="0"/>
              <a:t>Prinsip 4 – Pendekatan proses</a:t>
            </a:r>
          </a:p>
          <a:p>
            <a:pPr marL="0" indent="0" algn="just">
              <a:buFont typeface="Wingdings" pitchFamily="2" charset="2"/>
              <a:buNone/>
              <a:defRPr/>
            </a:pPr>
            <a:r>
              <a:rPr lang="id-ID" dirty="0"/>
              <a:t>Prinsip 5 – Peningkatan</a:t>
            </a:r>
          </a:p>
          <a:p>
            <a:pPr marL="0" indent="0" algn="just">
              <a:buNone/>
              <a:defRPr/>
            </a:pPr>
            <a:r>
              <a:rPr lang="id-ID" dirty="0"/>
              <a:t>Prinsip 6 –keputusan berdasarkan data dan informasi</a:t>
            </a:r>
          </a:p>
          <a:p>
            <a:pPr marL="0" indent="0" algn="just">
              <a:buNone/>
              <a:defRPr/>
            </a:pPr>
            <a:r>
              <a:rPr lang="id-ID" dirty="0"/>
              <a:t>Prinsip 7 – Manajemen Relasi</a:t>
            </a:r>
          </a:p>
          <a:p>
            <a:pPr marL="0" indent="0" algn="just">
              <a:buNone/>
              <a:defRPr/>
            </a:pPr>
            <a:endParaRPr lang="id-ID" sz="2000" u="sng" dirty="0"/>
          </a:p>
          <a:p>
            <a:pPr marL="0" indent="0" algn="just">
              <a:buFont typeface="Wingdings" pitchFamily="2" charset="2"/>
              <a:buNone/>
              <a:defRPr/>
            </a:pPr>
            <a:endParaRPr lang="id-ID" b="1" dirty="0"/>
          </a:p>
          <a:p>
            <a:pPr algn="just">
              <a:buFont typeface="Arial" panose="020B0604020202020204" pitchFamily="34" charset="0"/>
              <a:buChar char="•"/>
              <a:defRPr/>
            </a:pPr>
            <a:endParaRPr lang="id-ID" dirty="0"/>
          </a:p>
          <a:p>
            <a:pPr marL="0" indent="0" algn="just">
              <a:buNone/>
              <a:defRPr/>
            </a:pPr>
            <a:endParaRPr lang="id-ID" b="1" dirty="0"/>
          </a:p>
          <a:p>
            <a:pPr marL="0" indent="0" algn="just">
              <a:buNone/>
              <a:defRPr/>
            </a:pPr>
            <a:endParaRPr lang="id-ID" b="1" dirty="0"/>
          </a:p>
          <a:p>
            <a:pPr marL="0" indent="0" algn="just">
              <a:buNone/>
              <a:defRPr/>
            </a:pPr>
            <a:endParaRPr lang="id-ID" b="1" dirty="0"/>
          </a:p>
          <a:p>
            <a:pPr marL="0" indent="0" algn="just">
              <a:buFont typeface="Wingdings" pitchFamily="2" charset="2"/>
              <a:buNone/>
              <a:defRPr/>
            </a:pPr>
            <a:endParaRPr lang="id-ID" b="1" dirty="0"/>
          </a:p>
        </p:txBody>
      </p:sp>
      <p:sp>
        <p:nvSpPr>
          <p:cNvPr id="4" name="Slide Number Placeholder 3"/>
          <p:cNvSpPr>
            <a:spLocks noGrp="1"/>
          </p:cNvSpPr>
          <p:nvPr>
            <p:ph type="sldNum" sz="quarter" idx="10"/>
          </p:nvPr>
        </p:nvSpPr>
        <p:spPr/>
        <p:txBody>
          <a:bodyPr/>
          <a:lstStyle/>
          <a:p>
            <a:fld id="{2BFDC4F3-FA93-47DF-9CEF-4616065934BB}" type="slidenum">
              <a:rPr lang="id-ID" altLang="en-US" smtClean="0"/>
              <a:pPr/>
              <a:t>4</a:t>
            </a:fld>
            <a:endParaRPr lang="id-ID" altLang="en-US"/>
          </a:p>
        </p:txBody>
      </p:sp>
      <p:sp>
        <p:nvSpPr>
          <p:cNvPr id="5" name="Title 1"/>
          <p:cNvSpPr>
            <a:spLocks noGrp="1"/>
          </p:cNvSpPr>
          <p:nvPr>
            <p:ph type="title"/>
          </p:nvPr>
        </p:nvSpPr>
        <p:spPr/>
        <p:txBody>
          <a:bodyPr/>
          <a:lstStyle/>
          <a:p>
            <a:r>
              <a:rPr lang="id-ID" altLang="en-US" sz="2800" dirty="0">
                <a:latin typeface="Arial" charset="0"/>
                <a:cs typeface="Arial" charset="0"/>
              </a:rPr>
              <a:t>II. PRINSIP MANAJEMEN MUTU</a:t>
            </a:r>
          </a:p>
        </p:txBody>
      </p:sp>
    </p:spTree>
    <p:extLst>
      <p:ext uri="{BB962C8B-B14F-4D97-AF65-F5344CB8AC3E}">
        <p14:creationId xmlns:p14="http://schemas.microsoft.com/office/powerpoint/2010/main" xmlns="" val="2597112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468313" y="381000"/>
            <a:ext cx="8229600" cy="720725"/>
          </a:xfrm>
        </p:spPr>
        <p:txBody>
          <a:bodyPr/>
          <a:lstStyle/>
          <a:p>
            <a:r>
              <a:rPr lang="en-AU" altLang="en-US">
                <a:latin typeface="Arial" charset="0"/>
                <a:cs typeface="Arial" charset="0"/>
              </a:rPr>
              <a:t>7. Dukungan</a:t>
            </a:r>
          </a:p>
        </p:txBody>
      </p:sp>
      <p:sp>
        <p:nvSpPr>
          <p:cNvPr id="151555" name="Content Placeholder 2"/>
          <p:cNvSpPr>
            <a:spLocks noGrp="1"/>
          </p:cNvSpPr>
          <p:nvPr>
            <p:ph idx="1"/>
          </p:nvPr>
        </p:nvSpPr>
        <p:spPr>
          <a:xfrm>
            <a:off x="533400" y="1143000"/>
            <a:ext cx="3581400" cy="609600"/>
          </a:xfrm>
        </p:spPr>
        <p:txBody>
          <a:bodyPr/>
          <a:lstStyle/>
          <a:p>
            <a:r>
              <a:rPr lang="en-AU" altLang="en-US" dirty="0">
                <a:latin typeface="Arial" charset="0"/>
                <a:cs typeface="Arial" charset="0"/>
              </a:rPr>
              <a:t>7.4 </a:t>
            </a:r>
            <a:r>
              <a:rPr lang="en-AU" altLang="en-US" dirty="0" err="1">
                <a:latin typeface="Arial" charset="0"/>
                <a:cs typeface="Arial" charset="0"/>
              </a:rPr>
              <a:t>Komunikasi</a:t>
            </a:r>
            <a:endParaRPr lang="en-AU" altLang="en-US" dirty="0">
              <a:latin typeface="Arial" charset="0"/>
              <a:cs typeface="Arial" charset="0"/>
            </a:endParaRPr>
          </a:p>
          <a:p>
            <a:endParaRPr lang="en-AU" altLang="en-US" dirty="0">
              <a:latin typeface="Arial" charset="0"/>
              <a:cs typeface="Arial" charset="0"/>
            </a:endParaRPr>
          </a:p>
        </p:txBody>
      </p:sp>
      <p:sp>
        <p:nvSpPr>
          <p:cNvPr id="151556" name="Slide Number Placeholder 3"/>
          <p:cNvSpPr>
            <a:spLocks noGrp="1"/>
          </p:cNvSpPr>
          <p:nvPr>
            <p:ph type="sldNum" sz="quarter" idx="10"/>
          </p:nvPr>
        </p:nvSpPr>
        <p:spPr bwMode="auto">
          <a:noFill/>
          <a:ln>
            <a:miter lim="800000"/>
            <a:headEnd/>
            <a:tailEnd/>
          </a:ln>
        </p:spPr>
        <p:txBody>
          <a:bodyPr/>
          <a:lstStyle/>
          <a:p>
            <a:fld id="{A8EE2BEE-7B34-46FF-AE64-01C4F1F70F90}" type="slidenum">
              <a:rPr lang="id-ID" altLang="en-US"/>
              <a:pPr/>
              <a:t>40</a:t>
            </a:fld>
            <a:endParaRPr lang="id-ID" altLang="en-US"/>
          </a:p>
        </p:txBody>
      </p:sp>
      <p:sp>
        <p:nvSpPr>
          <p:cNvPr id="5" name="Rounded Rectangle 4">
            <a:extLst>
              <a:ext uri="{FF2B5EF4-FFF2-40B4-BE49-F238E27FC236}">
                <a16:creationId xmlns:a16="http://schemas.microsoft.com/office/drawing/2014/main" xmlns="" id="{2A44E8C4-E4B9-4359-AA38-95F47A0E2094}"/>
              </a:ext>
            </a:extLst>
          </p:cNvPr>
          <p:cNvSpPr/>
          <p:nvPr/>
        </p:nvSpPr>
        <p:spPr>
          <a:xfrm>
            <a:off x="762000" y="4114800"/>
            <a:ext cx="2209800" cy="762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b="1" dirty="0" err="1">
                <a:latin typeface="Arial" pitchFamily="34" charset="0"/>
                <a:cs typeface="Arial" pitchFamily="34" charset="0"/>
              </a:rPr>
              <a:t>Apa</a:t>
            </a:r>
            <a:r>
              <a:rPr lang="en-AU" b="1" dirty="0">
                <a:latin typeface="Arial" pitchFamily="34" charset="0"/>
                <a:cs typeface="Arial" pitchFamily="34" charset="0"/>
              </a:rPr>
              <a:t> yang </a:t>
            </a:r>
            <a:r>
              <a:rPr lang="en-AU" b="1" dirty="0" err="1">
                <a:latin typeface="Arial" pitchFamily="34" charset="0"/>
                <a:cs typeface="Arial" pitchFamily="34" charset="0"/>
              </a:rPr>
              <a:t>dikomunikasikan</a:t>
            </a:r>
            <a:endParaRPr lang="en-AU" b="1" dirty="0">
              <a:latin typeface="Arial" pitchFamily="34" charset="0"/>
              <a:cs typeface="Arial" pitchFamily="34" charset="0"/>
            </a:endParaRPr>
          </a:p>
        </p:txBody>
      </p:sp>
      <p:sp>
        <p:nvSpPr>
          <p:cNvPr id="6" name="Rounded Rectangle 5">
            <a:extLst>
              <a:ext uri="{FF2B5EF4-FFF2-40B4-BE49-F238E27FC236}">
                <a16:creationId xmlns:a16="http://schemas.microsoft.com/office/drawing/2014/main" xmlns="" id="{F6BE4A8C-F4D7-40A1-A77C-FC1B01D36696}"/>
              </a:ext>
            </a:extLst>
          </p:cNvPr>
          <p:cNvSpPr/>
          <p:nvPr/>
        </p:nvSpPr>
        <p:spPr>
          <a:xfrm>
            <a:off x="6172200" y="3962400"/>
            <a:ext cx="2133600" cy="762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b="1" dirty="0" err="1">
                <a:latin typeface="Arial" pitchFamily="34" charset="0"/>
                <a:cs typeface="Arial" pitchFamily="34" charset="0"/>
              </a:rPr>
              <a:t>Siapa</a:t>
            </a:r>
            <a:r>
              <a:rPr lang="en-AU" b="1" dirty="0">
                <a:latin typeface="Arial" pitchFamily="34" charset="0"/>
                <a:cs typeface="Arial" pitchFamily="34" charset="0"/>
              </a:rPr>
              <a:t>  yang </a:t>
            </a:r>
            <a:r>
              <a:rPr lang="en-AU" b="1" dirty="0" err="1">
                <a:latin typeface="Arial" pitchFamily="34" charset="0"/>
                <a:cs typeface="Arial" pitchFamily="34" charset="0"/>
              </a:rPr>
              <a:t>berkomunikasi</a:t>
            </a:r>
            <a:endParaRPr lang="en-AU" b="1" dirty="0">
              <a:latin typeface="Arial" pitchFamily="34" charset="0"/>
              <a:cs typeface="Arial" pitchFamily="34" charset="0"/>
            </a:endParaRPr>
          </a:p>
        </p:txBody>
      </p:sp>
      <p:sp>
        <p:nvSpPr>
          <p:cNvPr id="7" name="Rounded Rectangle 6">
            <a:extLst>
              <a:ext uri="{FF2B5EF4-FFF2-40B4-BE49-F238E27FC236}">
                <a16:creationId xmlns:a16="http://schemas.microsoft.com/office/drawing/2014/main" xmlns="" id="{A4120828-E230-4E46-8FAE-5C6109E74C65}"/>
              </a:ext>
            </a:extLst>
          </p:cNvPr>
          <p:cNvSpPr/>
          <p:nvPr/>
        </p:nvSpPr>
        <p:spPr>
          <a:xfrm>
            <a:off x="6096000" y="2819400"/>
            <a:ext cx="2209800" cy="762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b="1" dirty="0" err="1">
                <a:latin typeface="Arial" pitchFamily="34" charset="0"/>
                <a:cs typeface="Arial" pitchFamily="34" charset="0"/>
              </a:rPr>
              <a:t>Bagaimana</a:t>
            </a:r>
            <a:r>
              <a:rPr lang="en-AU" b="1" dirty="0">
                <a:latin typeface="Arial" pitchFamily="34" charset="0"/>
                <a:cs typeface="Arial" pitchFamily="34" charset="0"/>
              </a:rPr>
              <a:t> </a:t>
            </a:r>
            <a:r>
              <a:rPr lang="en-AU" b="1" dirty="0" err="1">
                <a:latin typeface="Arial" pitchFamily="34" charset="0"/>
                <a:cs typeface="Arial" pitchFamily="34" charset="0"/>
              </a:rPr>
              <a:t>berkomunikasi</a:t>
            </a:r>
            <a:endParaRPr lang="en-AU" b="1" dirty="0">
              <a:latin typeface="Arial" pitchFamily="34" charset="0"/>
              <a:cs typeface="Arial" pitchFamily="34" charset="0"/>
            </a:endParaRPr>
          </a:p>
        </p:txBody>
      </p:sp>
      <p:sp>
        <p:nvSpPr>
          <p:cNvPr id="8" name="Rounded Rectangle 7">
            <a:extLst>
              <a:ext uri="{FF2B5EF4-FFF2-40B4-BE49-F238E27FC236}">
                <a16:creationId xmlns:a16="http://schemas.microsoft.com/office/drawing/2014/main" xmlns="" id="{39E1B764-5FFF-43F0-99B0-A08720EB1841}"/>
              </a:ext>
            </a:extLst>
          </p:cNvPr>
          <p:cNvSpPr/>
          <p:nvPr/>
        </p:nvSpPr>
        <p:spPr>
          <a:xfrm>
            <a:off x="3352800" y="2133600"/>
            <a:ext cx="2209800" cy="762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b="1" dirty="0" err="1">
                <a:latin typeface="Arial" pitchFamily="34" charset="0"/>
                <a:cs typeface="Arial" pitchFamily="34" charset="0"/>
              </a:rPr>
              <a:t>Dengan</a:t>
            </a:r>
            <a:r>
              <a:rPr lang="en-AU" b="1" dirty="0">
                <a:latin typeface="Arial" pitchFamily="34" charset="0"/>
                <a:cs typeface="Arial" pitchFamily="34" charset="0"/>
              </a:rPr>
              <a:t> </a:t>
            </a:r>
            <a:r>
              <a:rPr lang="en-AU" b="1" dirty="0" err="1">
                <a:latin typeface="Arial" pitchFamily="34" charset="0"/>
                <a:cs typeface="Arial" pitchFamily="34" charset="0"/>
              </a:rPr>
              <a:t>siapa</a:t>
            </a:r>
            <a:r>
              <a:rPr lang="en-AU" b="1" dirty="0">
                <a:latin typeface="Arial" pitchFamily="34" charset="0"/>
                <a:cs typeface="Arial" pitchFamily="34" charset="0"/>
              </a:rPr>
              <a:t> </a:t>
            </a:r>
            <a:r>
              <a:rPr lang="en-AU" b="1" dirty="0" err="1">
                <a:latin typeface="Arial" pitchFamily="34" charset="0"/>
                <a:cs typeface="Arial" pitchFamily="34" charset="0"/>
              </a:rPr>
              <a:t>berkomunikasi</a:t>
            </a:r>
            <a:endParaRPr lang="en-AU" b="1" dirty="0">
              <a:latin typeface="Arial" pitchFamily="34" charset="0"/>
              <a:cs typeface="Arial" pitchFamily="34" charset="0"/>
            </a:endParaRPr>
          </a:p>
        </p:txBody>
      </p:sp>
      <p:sp>
        <p:nvSpPr>
          <p:cNvPr id="9" name="Rounded Rectangle 8">
            <a:extLst>
              <a:ext uri="{FF2B5EF4-FFF2-40B4-BE49-F238E27FC236}">
                <a16:creationId xmlns:a16="http://schemas.microsoft.com/office/drawing/2014/main" xmlns="" id="{B0332522-9316-4546-87AD-139D38D9C3A0}"/>
              </a:ext>
            </a:extLst>
          </p:cNvPr>
          <p:cNvSpPr/>
          <p:nvPr/>
        </p:nvSpPr>
        <p:spPr>
          <a:xfrm>
            <a:off x="838200" y="2971800"/>
            <a:ext cx="2209800" cy="762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b="1" dirty="0" err="1">
                <a:latin typeface="Arial" pitchFamily="34" charset="0"/>
                <a:cs typeface="Arial" pitchFamily="34" charset="0"/>
              </a:rPr>
              <a:t>Kapan</a:t>
            </a:r>
            <a:r>
              <a:rPr lang="en-AU" b="1" dirty="0">
                <a:latin typeface="Arial" pitchFamily="34" charset="0"/>
                <a:cs typeface="Arial" pitchFamily="34" charset="0"/>
              </a:rPr>
              <a:t> </a:t>
            </a:r>
            <a:r>
              <a:rPr lang="en-AU" b="1" dirty="0" err="1">
                <a:latin typeface="Arial" pitchFamily="34" charset="0"/>
                <a:cs typeface="Arial" pitchFamily="34" charset="0"/>
              </a:rPr>
              <a:t>dikomunikasikan</a:t>
            </a:r>
            <a:endParaRPr lang="en-AU" b="1" dirty="0">
              <a:latin typeface="Arial" pitchFamily="34" charset="0"/>
              <a:cs typeface="Arial" pitchFamily="34" charset="0"/>
            </a:endParaRPr>
          </a:p>
        </p:txBody>
      </p:sp>
      <p:sp>
        <p:nvSpPr>
          <p:cNvPr id="10" name="Rounded Rectangle 9">
            <a:extLst>
              <a:ext uri="{FF2B5EF4-FFF2-40B4-BE49-F238E27FC236}">
                <a16:creationId xmlns:a16="http://schemas.microsoft.com/office/drawing/2014/main" xmlns="" id="{7721C6B1-0293-4CC4-BE6F-3DA616FC712E}"/>
              </a:ext>
            </a:extLst>
          </p:cNvPr>
          <p:cNvSpPr/>
          <p:nvPr/>
        </p:nvSpPr>
        <p:spPr>
          <a:xfrm>
            <a:off x="1676400" y="5334000"/>
            <a:ext cx="2438400" cy="381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b="1" dirty="0" err="1">
                <a:latin typeface="Arial" pitchFamily="34" charset="0"/>
                <a:cs typeface="Arial" pitchFamily="34" charset="0"/>
              </a:rPr>
              <a:t>Komunikasi</a:t>
            </a:r>
            <a:r>
              <a:rPr lang="en-AU" b="1" dirty="0">
                <a:latin typeface="Arial" pitchFamily="34" charset="0"/>
                <a:cs typeface="Arial" pitchFamily="34" charset="0"/>
              </a:rPr>
              <a:t> internal</a:t>
            </a:r>
          </a:p>
        </p:txBody>
      </p:sp>
      <p:sp>
        <p:nvSpPr>
          <p:cNvPr id="11" name="Rounded Rectangle 10">
            <a:extLst>
              <a:ext uri="{FF2B5EF4-FFF2-40B4-BE49-F238E27FC236}">
                <a16:creationId xmlns:a16="http://schemas.microsoft.com/office/drawing/2014/main" xmlns="" id="{E655FFFB-5BA9-47A1-A1E9-2D03B681D220}"/>
              </a:ext>
            </a:extLst>
          </p:cNvPr>
          <p:cNvSpPr/>
          <p:nvPr/>
        </p:nvSpPr>
        <p:spPr>
          <a:xfrm>
            <a:off x="4953000" y="5334000"/>
            <a:ext cx="2667000" cy="381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b="1" dirty="0" err="1">
                <a:latin typeface="Arial" pitchFamily="34" charset="0"/>
                <a:cs typeface="Arial" pitchFamily="34" charset="0"/>
              </a:rPr>
              <a:t>Komunikasi</a:t>
            </a:r>
            <a:r>
              <a:rPr lang="en-AU" b="1" dirty="0">
                <a:latin typeface="Arial" pitchFamily="34" charset="0"/>
                <a:cs typeface="Arial" pitchFamily="34" charset="0"/>
              </a:rPr>
              <a:t> </a:t>
            </a:r>
            <a:r>
              <a:rPr lang="en-AU" b="1" dirty="0" err="1">
                <a:latin typeface="Arial" pitchFamily="34" charset="0"/>
                <a:cs typeface="Arial" pitchFamily="34" charset="0"/>
              </a:rPr>
              <a:t>eksternal</a:t>
            </a:r>
            <a:endParaRPr lang="en-AU" b="1" dirty="0">
              <a:latin typeface="Arial" pitchFamily="34" charset="0"/>
              <a:cs typeface="Arial" pitchFamily="34" charset="0"/>
            </a:endParaRPr>
          </a:p>
        </p:txBody>
      </p:sp>
      <p:pic>
        <p:nvPicPr>
          <p:cNvPr id="151564" name="Picture 20" descr="index.jpe"/>
          <p:cNvPicPr>
            <a:picLocks noChangeAspect="1"/>
          </p:cNvPicPr>
          <p:nvPr/>
        </p:nvPicPr>
        <p:blipFill>
          <a:blip r:embed="rId3"/>
          <a:srcRect/>
          <a:stretch>
            <a:fillRect/>
          </a:stretch>
        </p:blipFill>
        <p:spPr bwMode="auto">
          <a:xfrm>
            <a:off x="3429000" y="3200400"/>
            <a:ext cx="2362200" cy="193357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609600" y="228600"/>
            <a:ext cx="8229600" cy="720725"/>
          </a:xfrm>
        </p:spPr>
        <p:txBody>
          <a:bodyPr/>
          <a:lstStyle/>
          <a:p>
            <a:r>
              <a:rPr lang="id-ID" altLang="en-US" sz="2800" dirty="0">
                <a:latin typeface="Arial" charset="0"/>
                <a:cs typeface="Arial" charset="0"/>
              </a:rPr>
              <a:t>7.5 Informasi yang didokumentasikan</a:t>
            </a:r>
          </a:p>
        </p:txBody>
      </p:sp>
      <p:sp>
        <p:nvSpPr>
          <p:cNvPr id="153603" name="Slide Number Placeholder 4"/>
          <p:cNvSpPr>
            <a:spLocks noGrp="1"/>
          </p:cNvSpPr>
          <p:nvPr>
            <p:ph type="sldNum" sz="quarter" idx="10"/>
          </p:nvPr>
        </p:nvSpPr>
        <p:spPr bwMode="auto">
          <a:noFill/>
          <a:ln>
            <a:miter lim="800000"/>
            <a:headEnd/>
            <a:tailEnd/>
          </a:ln>
        </p:spPr>
        <p:txBody>
          <a:bodyPr/>
          <a:lstStyle/>
          <a:p>
            <a:fld id="{BDA8DEBF-D03B-4F88-AF75-17EB15C6AF6C}" type="slidenum">
              <a:rPr lang="en-US" altLang="en-US">
                <a:ea typeface="MS PGothic" pitchFamily="34" charset="-128"/>
              </a:rPr>
              <a:pPr/>
              <a:t>41</a:t>
            </a:fld>
            <a:endParaRPr lang="en-US" altLang="en-US">
              <a:ea typeface="MS PGothic" pitchFamily="34" charset="-128"/>
            </a:endParaRPr>
          </a:p>
        </p:txBody>
      </p:sp>
      <p:sp>
        <p:nvSpPr>
          <p:cNvPr id="6" name="Rounded Rectangle 5">
            <a:extLst>
              <a:ext uri="{FF2B5EF4-FFF2-40B4-BE49-F238E27FC236}">
                <a16:creationId xmlns:a16="http://schemas.microsoft.com/office/drawing/2014/main" xmlns="" id="{C458FE30-7305-4C25-A1AA-2BBB4185A38E}"/>
              </a:ext>
            </a:extLst>
          </p:cNvPr>
          <p:cNvSpPr/>
          <p:nvPr/>
        </p:nvSpPr>
        <p:spPr>
          <a:xfrm>
            <a:off x="1066800" y="2438400"/>
            <a:ext cx="6934200" cy="762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2400" b="1" dirty="0">
                <a:solidFill>
                  <a:srgbClr val="C00000"/>
                </a:solidFill>
                <a:latin typeface="Arial" pitchFamily="34" charset="0"/>
                <a:cs typeface="Arial" pitchFamily="34" charset="0"/>
              </a:rPr>
              <a:t>INFORMASI TERDOKUMENTASI SMM</a:t>
            </a:r>
          </a:p>
        </p:txBody>
      </p:sp>
      <p:sp>
        <p:nvSpPr>
          <p:cNvPr id="7" name="Down Arrow 6">
            <a:extLst>
              <a:ext uri="{FF2B5EF4-FFF2-40B4-BE49-F238E27FC236}">
                <a16:creationId xmlns:a16="http://schemas.microsoft.com/office/drawing/2014/main" xmlns="" id="{C24DAE67-F79C-4BD5-BDC3-CB06AC164FB8}"/>
              </a:ext>
            </a:extLst>
          </p:cNvPr>
          <p:cNvSpPr/>
          <p:nvPr/>
        </p:nvSpPr>
        <p:spPr>
          <a:xfrm>
            <a:off x="4724400" y="1143000"/>
            <a:ext cx="3048000" cy="1295400"/>
          </a:xfrm>
          <a:prstGeom prst="downArrow">
            <a:avLst>
              <a:gd name="adj1" fmla="val 50000"/>
              <a:gd name="adj2" fmla="val 51990"/>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600" b="1" dirty="0">
                <a:latin typeface="Arial" pitchFamily="34" charset="0"/>
                <a:cs typeface="Arial" pitchFamily="34" charset="0"/>
              </a:rPr>
              <a:t>Y</a:t>
            </a:r>
            <a:r>
              <a:rPr lang="en-AU" sz="1600" b="1" dirty="0">
                <a:latin typeface="Arial" pitchFamily="34" charset="0"/>
                <a:cs typeface="Arial" pitchFamily="34" charset="0"/>
              </a:rPr>
              <a:t>an</a:t>
            </a:r>
            <a:r>
              <a:rPr lang="id-ID" sz="1600" b="1" dirty="0">
                <a:latin typeface="Arial" pitchFamily="34" charset="0"/>
                <a:cs typeface="Arial" pitchFamily="34" charset="0"/>
              </a:rPr>
              <a:t>g di persyarat</a:t>
            </a:r>
          </a:p>
          <a:p>
            <a:pPr algn="ctr" eaLnBrk="1" hangingPunct="1">
              <a:defRPr/>
            </a:pPr>
            <a:r>
              <a:rPr lang="id-ID" sz="1600" b="1" dirty="0">
                <a:latin typeface="Arial" pitchFamily="34" charset="0"/>
                <a:cs typeface="Arial" pitchFamily="34" charset="0"/>
              </a:rPr>
              <a:t>kan</a:t>
            </a:r>
          </a:p>
          <a:p>
            <a:pPr algn="ctr" eaLnBrk="1" hangingPunct="1">
              <a:defRPr/>
            </a:pPr>
            <a:r>
              <a:rPr lang="id-ID" sz="1600" b="1" dirty="0">
                <a:latin typeface="Arial" pitchFamily="34" charset="0"/>
                <a:cs typeface="Arial" pitchFamily="34" charset="0"/>
              </a:rPr>
              <a:t>standar </a:t>
            </a:r>
          </a:p>
        </p:txBody>
      </p:sp>
      <p:sp>
        <p:nvSpPr>
          <p:cNvPr id="8" name="Down Arrow 7">
            <a:extLst>
              <a:ext uri="{FF2B5EF4-FFF2-40B4-BE49-F238E27FC236}">
                <a16:creationId xmlns:a16="http://schemas.microsoft.com/office/drawing/2014/main" xmlns="" id="{15C4379F-8142-47EF-9B51-E30958CB63F5}"/>
              </a:ext>
            </a:extLst>
          </p:cNvPr>
          <p:cNvSpPr/>
          <p:nvPr/>
        </p:nvSpPr>
        <p:spPr>
          <a:xfrm>
            <a:off x="1219200" y="1143000"/>
            <a:ext cx="3200400" cy="1295400"/>
          </a:xfrm>
          <a:prstGeom prst="downArrow">
            <a:avLst>
              <a:gd name="adj1" fmla="val 50000"/>
              <a:gd name="adj2" fmla="val 51990"/>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600" b="1" dirty="0">
                <a:latin typeface="Arial" pitchFamily="34" charset="0"/>
                <a:cs typeface="Arial" pitchFamily="34" charset="0"/>
              </a:rPr>
              <a:t>Yg penting u</a:t>
            </a:r>
            <a:r>
              <a:rPr lang="en-AU" sz="1600" b="1" dirty="0">
                <a:latin typeface="Arial" pitchFamily="34" charset="0"/>
                <a:cs typeface="Arial" pitchFamily="34" charset="0"/>
              </a:rPr>
              <a:t>n</a:t>
            </a:r>
            <a:r>
              <a:rPr lang="id-ID" sz="1600" b="1" dirty="0">
                <a:latin typeface="Arial" pitchFamily="34" charset="0"/>
                <a:cs typeface="Arial" pitchFamily="34" charset="0"/>
              </a:rPr>
              <a:t>t</a:t>
            </a:r>
            <a:r>
              <a:rPr lang="en-AU" sz="1600" b="1" dirty="0">
                <a:latin typeface="Arial" pitchFamily="34" charset="0"/>
                <a:cs typeface="Arial" pitchFamily="34" charset="0"/>
              </a:rPr>
              <a:t>u</a:t>
            </a:r>
            <a:r>
              <a:rPr lang="id-ID" sz="1600" b="1" dirty="0">
                <a:latin typeface="Arial" pitchFamily="34" charset="0"/>
                <a:cs typeface="Arial" pitchFamily="34" charset="0"/>
              </a:rPr>
              <a:t>k efektifitas SMM</a:t>
            </a:r>
          </a:p>
        </p:txBody>
      </p:sp>
      <p:sp>
        <p:nvSpPr>
          <p:cNvPr id="12" name="Rounded Rectangle 11">
            <a:extLst>
              <a:ext uri="{FF2B5EF4-FFF2-40B4-BE49-F238E27FC236}">
                <a16:creationId xmlns:a16="http://schemas.microsoft.com/office/drawing/2014/main" xmlns="" id="{261F4091-CDDC-4D68-99E6-E9DEE24C8E6F}"/>
              </a:ext>
            </a:extLst>
          </p:cNvPr>
          <p:cNvSpPr/>
          <p:nvPr/>
        </p:nvSpPr>
        <p:spPr>
          <a:xfrm>
            <a:off x="1447800" y="3886200"/>
            <a:ext cx="2286000" cy="1066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600" b="1" dirty="0">
                <a:latin typeface="Arial" pitchFamily="34" charset="0"/>
                <a:cs typeface="Arial" pitchFamily="34" charset="0"/>
              </a:rPr>
              <a:t>Informasi harus dijaga (retain) sebagai bukti</a:t>
            </a:r>
          </a:p>
        </p:txBody>
      </p:sp>
      <p:sp>
        <p:nvSpPr>
          <p:cNvPr id="13" name="Rounded Rectangle 12">
            <a:extLst>
              <a:ext uri="{FF2B5EF4-FFF2-40B4-BE49-F238E27FC236}">
                <a16:creationId xmlns:a16="http://schemas.microsoft.com/office/drawing/2014/main" xmlns="" id="{F1E29077-2468-4A9E-90DE-B40E9FB5FE0F}"/>
              </a:ext>
            </a:extLst>
          </p:cNvPr>
          <p:cNvSpPr/>
          <p:nvPr/>
        </p:nvSpPr>
        <p:spPr>
          <a:xfrm>
            <a:off x="5105400" y="3886200"/>
            <a:ext cx="2362200" cy="1066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600" b="1" dirty="0">
                <a:latin typeface="Arial" pitchFamily="34" charset="0"/>
                <a:cs typeface="Arial" pitchFamily="34" charset="0"/>
              </a:rPr>
              <a:t>Informasi harus dipertahankan (maintain) untuk pengendalian</a:t>
            </a:r>
          </a:p>
        </p:txBody>
      </p:sp>
      <p:sp>
        <p:nvSpPr>
          <p:cNvPr id="14" name="Down Arrow 13">
            <a:extLst>
              <a:ext uri="{FF2B5EF4-FFF2-40B4-BE49-F238E27FC236}">
                <a16:creationId xmlns:a16="http://schemas.microsoft.com/office/drawing/2014/main" xmlns="" id="{4D73E4F4-AD96-4C7F-B836-A55B558F23D0}"/>
              </a:ext>
            </a:extLst>
          </p:cNvPr>
          <p:cNvSpPr/>
          <p:nvPr/>
        </p:nvSpPr>
        <p:spPr>
          <a:xfrm>
            <a:off x="2362200" y="3200400"/>
            <a:ext cx="533400" cy="685800"/>
          </a:xfrm>
          <a:prstGeom prst="downArrow">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id-ID">
              <a:latin typeface="Arial" pitchFamily="34" charset="0"/>
              <a:cs typeface="Arial" pitchFamily="34" charset="0"/>
            </a:endParaRPr>
          </a:p>
        </p:txBody>
      </p:sp>
      <p:sp>
        <p:nvSpPr>
          <p:cNvPr id="15" name="Down Arrow 14">
            <a:extLst>
              <a:ext uri="{FF2B5EF4-FFF2-40B4-BE49-F238E27FC236}">
                <a16:creationId xmlns:a16="http://schemas.microsoft.com/office/drawing/2014/main" xmlns="" id="{04F82318-7FB6-4229-AA18-8608CF70E9A3}"/>
              </a:ext>
            </a:extLst>
          </p:cNvPr>
          <p:cNvSpPr/>
          <p:nvPr/>
        </p:nvSpPr>
        <p:spPr>
          <a:xfrm>
            <a:off x="6019800" y="3200400"/>
            <a:ext cx="533400" cy="685800"/>
          </a:xfrm>
          <a:prstGeom prst="downArrow">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id-ID">
              <a:latin typeface="Arial" pitchFamily="34" charset="0"/>
              <a:cs typeface="Arial" pitchFamily="34" charset="0"/>
            </a:endParaRPr>
          </a:p>
        </p:txBody>
      </p:sp>
      <p:sp>
        <p:nvSpPr>
          <p:cNvPr id="16" name="Rounded Rectangle 15">
            <a:extLst>
              <a:ext uri="{FF2B5EF4-FFF2-40B4-BE49-F238E27FC236}">
                <a16:creationId xmlns:a16="http://schemas.microsoft.com/office/drawing/2014/main" xmlns="" id="{A6047D5C-7D96-4267-9824-6438B06E278E}"/>
              </a:ext>
            </a:extLst>
          </p:cNvPr>
          <p:cNvSpPr/>
          <p:nvPr/>
        </p:nvSpPr>
        <p:spPr>
          <a:xfrm>
            <a:off x="2133600" y="5105400"/>
            <a:ext cx="4648200" cy="12954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eaLnBrk="1" hangingPunct="1">
              <a:defRPr/>
            </a:pPr>
            <a:r>
              <a:rPr lang="en-AU" b="1" dirty="0" err="1">
                <a:solidFill>
                  <a:schemeClr val="tx1"/>
                </a:solidFill>
              </a:rPr>
              <a:t>Jangkauan</a:t>
            </a:r>
            <a:r>
              <a:rPr lang="en-AU" b="1" dirty="0">
                <a:solidFill>
                  <a:schemeClr val="tx1"/>
                </a:solidFill>
              </a:rPr>
              <a:t> :</a:t>
            </a:r>
          </a:p>
          <a:p>
            <a:pPr marL="273050" indent="-273050" eaLnBrk="1" hangingPunct="1">
              <a:buFont typeface="Wingdings" pitchFamily="2" charset="2"/>
              <a:buChar char="§"/>
              <a:defRPr/>
            </a:pPr>
            <a:r>
              <a:rPr lang="id-ID" dirty="0" err="1">
                <a:solidFill>
                  <a:schemeClr val="tx1"/>
                </a:solidFill>
              </a:rPr>
              <a:t>U</a:t>
            </a:r>
            <a:r>
              <a:rPr lang="en-AU" dirty="0" err="1">
                <a:solidFill>
                  <a:schemeClr val="tx1"/>
                </a:solidFill>
              </a:rPr>
              <a:t>kuran</a:t>
            </a:r>
            <a:r>
              <a:rPr lang="en-AU" dirty="0">
                <a:solidFill>
                  <a:schemeClr val="tx1"/>
                </a:solidFill>
              </a:rPr>
              <a:t>, </a:t>
            </a:r>
            <a:r>
              <a:rPr lang="en-AU" dirty="0" err="1">
                <a:solidFill>
                  <a:schemeClr val="tx1"/>
                </a:solidFill>
              </a:rPr>
              <a:t>jenis</a:t>
            </a:r>
            <a:r>
              <a:rPr lang="en-AU" dirty="0">
                <a:solidFill>
                  <a:schemeClr val="tx1"/>
                </a:solidFill>
              </a:rPr>
              <a:t> </a:t>
            </a:r>
            <a:r>
              <a:rPr lang="en-AU" dirty="0" err="1">
                <a:solidFill>
                  <a:schemeClr val="tx1"/>
                </a:solidFill>
              </a:rPr>
              <a:t>aktivitas</a:t>
            </a:r>
            <a:r>
              <a:rPr lang="en-AU" dirty="0">
                <a:solidFill>
                  <a:schemeClr val="tx1"/>
                </a:solidFill>
              </a:rPr>
              <a:t>, </a:t>
            </a:r>
            <a:r>
              <a:rPr lang="en-AU" dirty="0" err="1">
                <a:solidFill>
                  <a:schemeClr val="tx1"/>
                </a:solidFill>
              </a:rPr>
              <a:t>proses</a:t>
            </a:r>
            <a:r>
              <a:rPr lang="en-AU" dirty="0">
                <a:solidFill>
                  <a:schemeClr val="tx1"/>
                </a:solidFill>
              </a:rPr>
              <a:t>, </a:t>
            </a:r>
            <a:r>
              <a:rPr lang="en-AU" dirty="0" err="1">
                <a:solidFill>
                  <a:schemeClr val="tx1"/>
                </a:solidFill>
              </a:rPr>
              <a:t>dan</a:t>
            </a:r>
            <a:r>
              <a:rPr lang="en-AU" dirty="0">
                <a:solidFill>
                  <a:schemeClr val="tx1"/>
                </a:solidFill>
              </a:rPr>
              <a:t> </a:t>
            </a:r>
            <a:r>
              <a:rPr lang="en-AU" dirty="0" err="1">
                <a:solidFill>
                  <a:schemeClr val="tx1"/>
                </a:solidFill>
              </a:rPr>
              <a:t>layanan</a:t>
            </a:r>
            <a:endParaRPr lang="en-AU" dirty="0">
              <a:solidFill>
                <a:schemeClr val="tx1"/>
              </a:solidFill>
            </a:endParaRPr>
          </a:p>
          <a:p>
            <a:pPr marL="273050" indent="-273050" eaLnBrk="1" hangingPunct="1">
              <a:buFont typeface="Wingdings" pitchFamily="2" charset="2"/>
              <a:buChar char="§"/>
              <a:defRPr/>
            </a:pPr>
            <a:r>
              <a:rPr lang="en-AU" dirty="0" err="1">
                <a:solidFill>
                  <a:schemeClr val="tx1"/>
                </a:solidFill>
              </a:rPr>
              <a:t>Informasi</a:t>
            </a:r>
            <a:r>
              <a:rPr lang="en-AU" dirty="0">
                <a:solidFill>
                  <a:schemeClr val="tx1"/>
                </a:solidFill>
              </a:rPr>
              <a:t> </a:t>
            </a:r>
            <a:r>
              <a:rPr lang="en-AU" dirty="0" err="1">
                <a:solidFill>
                  <a:schemeClr val="tx1"/>
                </a:solidFill>
              </a:rPr>
              <a:t>terdokumentasi</a:t>
            </a:r>
            <a:r>
              <a:rPr lang="en-AU" dirty="0">
                <a:solidFill>
                  <a:schemeClr val="tx1"/>
                </a:solidFill>
              </a:rPr>
              <a:t> yang </a:t>
            </a:r>
            <a:r>
              <a:rPr lang="en-AU" dirty="0" err="1">
                <a:solidFill>
                  <a:schemeClr val="tx1"/>
                </a:solidFill>
              </a:rPr>
              <a:t>perlu</a:t>
            </a:r>
            <a:endParaRPr lang="en-AU" dirty="0">
              <a:solidFill>
                <a:schemeClr val="tx1"/>
              </a:solidFill>
            </a:endParaRPr>
          </a:p>
          <a:p>
            <a:pPr marL="273050" indent="-273050" eaLnBrk="1" hangingPunct="1">
              <a:buFont typeface="Wingdings" pitchFamily="2" charset="2"/>
              <a:buChar char="§"/>
              <a:defRPr/>
            </a:pPr>
            <a:r>
              <a:rPr lang="id-ID" dirty="0">
                <a:solidFill>
                  <a:schemeClr val="tx1"/>
                </a:solidFill>
              </a:rPr>
              <a:t>K</a:t>
            </a:r>
            <a:r>
              <a:rPr lang="en-AU" dirty="0" err="1">
                <a:solidFill>
                  <a:schemeClr val="tx1"/>
                </a:solidFill>
              </a:rPr>
              <a:t>ompetensi</a:t>
            </a:r>
            <a:r>
              <a:rPr lang="en-AU" dirty="0">
                <a:solidFill>
                  <a:schemeClr val="tx1"/>
                </a:solidFill>
              </a:rPr>
              <a:t> </a:t>
            </a:r>
            <a:r>
              <a:rPr lang="en-AU" dirty="0" err="1">
                <a:solidFill>
                  <a:schemeClr val="tx1"/>
                </a:solidFill>
              </a:rPr>
              <a:t>orang</a:t>
            </a:r>
            <a:endParaRPr lang="en-AU" dirty="0">
              <a:solidFill>
                <a:schemeClr val="tx1"/>
              </a:solidFill>
            </a:endParaRP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a:xfrm>
            <a:off x="468313" y="304800"/>
            <a:ext cx="8229600" cy="720725"/>
          </a:xfrm>
        </p:spPr>
        <p:txBody>
          <a:bodyPr/>
          <a:lstStyle/>
          <a:p>
            <a:r>
              <a:rPr lang="en-AU" altLang="en-US">
                <a:latin typeface="Arial" charset="0"/>
                <a:cs typeface="Arial" charset="0"/>
              </a:rPr>
              <a:t>7. Dukungan</a:t>
            </a:r>
          </a:p>
        </p:txBody>
      </p:sp>
      <p:sp>
        <p:nvSpPr>
          <p:cNvPr id="155651" name="Content Placeholder 2"/>
          <p:cNvSpPr>
            <a:spLocks noGrp="1"/>
          </p:cNvSpPr>
          <p:nvPr>
            <p:ph idx="1"/>
          </p:nvPr>
        </p:nvSpPr>
        <p:spPr>
          <a:xfrm>
            <a:off x="609600" y="1066800"/>
            <a:ext cx="7239000" cy="609600"/>
          </a:xfrm>
        </p:spPr>
        <p:txBody>
          <a:bodyPr/>
          <a:lstStyle/>
          <a:p>
            <a:r>
              <a:rPr lang="en-AU" altLang="en-US" sz="2800">
                <a:latin typeface="Arial" charset="0"/>
                <a:cs typeface="Arial" charset="0"/>
              </a:rPr>
              <a:t>7.5 Informasi </a:t>
            </a:r>
            <a:r>
              <a:rPr lang="id-ID" altLang="en-US" sz="2800">
                <a:latin typeface="Arial" charset="0"/>
                <a:cs typeface="Arial" charset="0"/>
              </a:rPr>
              <a:t>Ter</a:t>
            </a:r>
            <a:r>
              <a:rPr lang="en-AU" altLang="en-US" sz="2800">
                <a:latin typeface="Arial" charset="0"/>
                <a:cs typeface="Arial" charset="0"/>
              </a:rPr>
              <a:t>dokumentasi</a:t>
            </a:r>
          </a:p>
          <a:p>
            <a:pPr>
              <a:buFont typeface="Arial" charset="0"/>
              <a:buNone/>
            </a:pPr>
            <a:endParaRPr lang="en-AU" altLang="en-US" sz="2800">
              <a:latin typeface="Arial" charset="0"/>
              <a:cs typeface="Arial" charset="0"/>
            </a:endParaRPr>
          </a:p>
        </p:txBody>
      </p:sp>
      <p:sp>
        <p:nvSpPr>
          <p:cNvPr id="155652" name="Slide Number Placeholder 3"/>
          <p:cNvSpPr>
            <a:spLocks noGrp="1"/>
          </p:cNvSpPr>
          <p:nvPr>
            <p:ph type="sldNum" sz="quarter" idx="10"/>
          </p:nvPr>
        </p:nvSpPr>
        <p:spPr bwMode="auto">
          <a:noFill/>
          <a:ln>
            <a:miter lim="800000"/>
            <a:headEnd/>
            <a:tailEnd/>
          </a:ln>
        </p:spPr>
        <p:txBody>
          <a:bodyPr/>
          <a:lstStyle/>
          <a:p>
            <a:fld id="{73ED8C2C-35A2-4291-BB0C-63B21A0BC55D}" type="slidenum">
              <a:rPr lang="id-ID" altLang="en-US"/>
              <a:pPr/>
              <a:t>42</a:t>
            </a:fld>
            <a:endParaRPr lang="id-ID" altLang="en-US"/>
          </a:p>
        </p:txBody>
      </p:sp>
      <p:sp>
        <p:nvSpPr>
          <p:cNvPr id="5" name="Rounded Rectangle 4">
            <a:extLst>
              <a:ext uri="{FF2B5EF4-FFF2-40B4-BE49-F238E27FC236}">
                <a16:creationId xmlns:a16="http://schemas.microsoft.com/office/drawing/2014/main" xmlns="" id="{4258A962-3767-45B6-9E0D-05BDFDBA1193}"/>
              </a:ext>
            </a:extLst>
          </p:cNvPr>
          <p:cNvSpPr/>
          <p:nvPr/>
        </p:nvSpPr>
        <p:spPr>
          <a:xfrm>
            <a:off x="304800" y="1752600"/>
            <a:ext cx="1828800" cy="1066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sz="1600" b="1" dirty="0">
                <a:latin typeface="Arial" pitchFamily="34" charset="0"/>
                <a:cs typeface="Arial" pitchFamily="34" charset="0"/>
              </a:rPr>
              <a:t>7.5.2 </a:t>
            </a:r>
          </a:p>
          <a:p>
            <a:pPr algn="ctr" eaLnBrk="1" hangingPunct="1">
              <a:defRPr/>
            </a:pPr>
            <a:r>
              <a:rPr lang="en-AU" sz="1600" b="1" dirty="0" err="1">
                <a:latin typeface="Arial" pitchFamily="34" charset="0"/>
                <a:cs typeface="Arial" pitchFamily="34" charset="0"/>
              </a:rPr>
              <a:t>Membuat</a:t>
            </a:r>
            <a:r>
              <a:rPr lang="en-AU" sz="1600" b="1" dirty="0">
                <a:latin typeface="Arial" pitchFamily="34" charset="0"/>
                <a:cs typeface="Arial" pitchFamily="34" charset="0"/>
              </a:rPr>
              <a:t> </a:t>
            </a:r>
            <a:r>
              <a:rPr lang="en-AU" sz="1600" b="1" dirty="0" err="1">
                <a:latin typeface="Arial" pitchFamily="34" charset="0"/>
                <a:cs typeface="Arial" pitchFamily="34" charset="0"/>
              </a:rPr>
              <a:t>dan</a:t>
            </a:r>
            <a:r>
              <a:rPr lang="en-AU" sz="1600" b="1" dirty="0">
                <a:latin typeface="Arial" pitchFamily="34" charset="0"/>
                <a:cs typeface="Arial" pitchFamily="34" charset="0"/>
              </a:rPr>
              <a:t> </a:t>
            </a:r>
            <a:r>
              <a:rPr lang="en-AU" sz="1600" b="1" dirty="0" err="1">
                <a:latin typeface="Arial" pitchFamily="34" charset="0"/>
                <a:cs typeface="Arial" pitchFamily="34" charset="0"/>
              </a:rPr>
              <a:t>memutakhirkan</a:t>
            </a:r>
            <a:endParaRPr lang="en-AU" sz="1600" b="1" dirty="0">
              <a:latin typeface="Arial" pitchFamily="34" charset="0"/>
              <a:cs typeface="Arial" pitchFamily="34" charset="0"/>
            </a:endParaRPr>
          </a:p>
        </p:txBody>
      </p:sp>
      <p:graphicFrame>
        <p:nvGraphicFramePr>
          <p:cNvPr id="9" name="Table 8">
            <a:extLst>
              <a:ext uri="{FF2B5EF4-FFF2-40B4-BE49-F238E27FC236}">
                <a16:creationId xmlns:a16="http://schemas.microsoft.com/office/drawing/2014/main" xmlns="" id="{7E8EF1AF-4DE8-4618-89D8-A32D1C86595C}"/>
              </a:ext>
            </a:extLst>
          </p:cNvPr>
          <p:cNvGraphicFramePr>
            <a:graphicFrameLocks noGrp="1"/>
          </p:cNvGraphicFramePr>
          <p:nvPr/>
        </p:nvGraphicFramePr>
        <p:xfrm>
          <a:off x="2133600" y="1752600"/>
          <a:ext cx="6553200" cy="1122362"/>
        </p:xfrm>
        <a:graphic>
          <a:graphicData uri="http://schemas.openxmlformats.org/drawingml/2006/table">
            <a:tbl>
              <a:tblPr firstRow="1" bandRow="1">
                <a:tableStyleId>{5940675A-B579-460E-94D1-54222C63F5DA}</a:tableStyleId>
              </a:tblPr>
              <a:tblGrid>
                <a:gridCol w="6553200">
                  <a:extLst>
                    <a:ext uri="{9D8B030D-6E8A-4147-A177-3AD203B41FA5}">
                      <a16:colId xmlns:a16="http://schemas.microsoft.com/office/drawing/2014/main" xmlns="" val="20000"/>
                    </a:ext>
                  </a:extLst>
                </a:gridCol>
              </a:tblGrid>
              <a:tr h="3808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err="1">
                          <a:latin typeface="Arial" pitchFamily="34" charset="0"/>
                          <a:cs typeface="Arial" pitchFamily="34" charset="0"/>
                        </a:rPr>
                        <a:t>Identifikasi</a:t>
                      </a:r>
                      <a:r>
                        <a:rPr lang="en-AU" sz="1400" b="1" dirty="0">
                          <a:latin typeface="Arial" pitchFamily="34" charset="0"/>
                          <a:cs typeface="Arial" pitchFamily="34" charset="0"/>
                        </a:rPr>
                        <a:t> &amp; </a:t>
                      </a:r>
                      <a:r>
                        <a:rPr lang="en-AU" sz="1400" b="1" dirty="0" err="1">
                          <a:latin typeface="Arial" pitchFamily="34" charset="0"/>
                          <a:cs typeface="Arial" pitchFamily="34" charset="0"/>
                        </a:rPr>
                        <a:t>deskripsi</a:t>
                      </a:r>
                      <a:r>
                        <a:rPr lang="en-AU" sz="1400" b="1" dirty="0">
                          <a:latin typeface="Arial" pitchFamily="34" charset="0"/>
                          <a:cs typeface="Arial" pitchFamily="34" charset="0"/>
                        </a:rPr>
                        <a:t> (</a:t>
                      </a:r>
                      <a:r>
                        <a:rPr lang="en-AU" sz="1400" b="1" dirty="0" err="1">
                          <a:latin typeface="Arial" pitchFamily="34" charset="0"/>
                          <a:cs typeface="Arial" pitchFamily="34" charset="0"/>
                        </a:rPr>
                        <a:t>misalnya</a:t>
                      </a:r>
                      <a:r>
                        <a:rPr lang="en-AU" sz="1400" b="1" dirty="0">
                          <a:latin typeface="Arial" pitchFamily="34" charset="0"/>
                          <a:cs typeface="Arial" pitchFamily="34" charset="0"/>
                        </a:rPr>
                        <a:t> </a:t>
                      </a:r>
                      <a:r>
                        <a:rPr lang="en-AU" sz="1400" b="1" dirty="0" err="1">
                          <a:latin typeface="Arial" pitchFamily="34" charset="0"/>
                          <a:cs typeface="Arial" pitchFamily="34" charset="0"/>
                        </a:rPr>
                        <a:t>judul</a:t>
                      </a:r>
                      <a:r>
                        <a:rPr lang="en-AU" sz="1400" b="1" dirty="0">
                          <a:latin typeface="Arial" pitchFamily="34" charset="0"/>
                          <a:cs typeface="Arial" pitchFamily="34" charset="0"/>
                        </a:rPr>
                        <a:t>, </a:t>
                      </a:r>
                      <a:r>
                        <a:rPr lang="en-AU" sz="1400" b="1" dirty="0" err="1">
                          <a:latin typeface="Arial" pitchFamily="34" charset="0"/>
                          <a:cs typeface="Arial" pitchFamily="34" charset="0"/>
                        </a:rPr>
                        <a:t>tanggal</a:t>
                      </a:r>
                      <a:r>
                        <a:rPr lang="en-AU" sz="1400" b="1" dirty="0">
                          <a:latin typeface="Arial" pitchFamily="34" charset="0"/>
                          <a:cs typeface="Arial" pitchFamily="34" charset="0"/>
                        </a:rPr>
                        <a:t>, </a:t>
                      </a:r>
                      <a:r>
                        <a:rPr lang="en-AU" sz="1400" b="1" dirty="0" err="1">
                          <a:latin typeface="Arial" pitchFamily="34" charset="0"/>
                          <a:cs typeface="Arial" pitchFamily="34" charset="0"/>
                        </a:rPr>
                        <a:t>penulis</a:t>
                      </a:r>
                      <a:r>
                        <a:rPr lang="en-AU" sz="1400" b="1" dirty="0">
                          <a:latin typeface="Arial" pitchFamily="34" charset="0"/>
                          <a:cs typeface="Arial" pitchFamily="34" charset="0"/>
                        </a:rPr>
                        <a:t>, </a:t>
                      </a:r>
                      <a:r>
                        <a:rPr lang="en-AU" sz="1400" b="1" dirty="0" err="1">
                          <a:latin typeface="Arial" pitchFamily="34" charset="0"/>
                          <a:cs typeface="Arial" pitchFamily="34" charset="0"/>
                        </a:rPr>
                        <a:t>nomor</a:t>
                      </a:r>
                      <a:r>
                        <a:rPr lang="en-AU" sz="1400" b="1" dirty="0">
                          <a:latin typeface="Arial" pitchFamily="34" charset="0"/>
                          <a:cs typeface="Arial" pitchFamily="34" charset="0"/>
                        </a:rPr>
                        <a:t> </a:t>
                      </a:r>
                      <a:r>
                        <a:rPr lang="en-AU" sz="1400" b="1" dirty="0" err="1">
                          <a:latin typeface="Arial" pitchFamily="34" charset="0"/>
                          <a:cs typeface="Arial" pitchFamily="34" charset="0"/>
                        </a:rPr>
                        <a:t>referensi</a:t>
                      </a:r>
                      <a:r>
                        <a:rPr lang="en-AU" sz="1400" b="1" dirty="0">
                          <a:latin typeface="Arial" pitchFamily="34" charset="0"/>
                          <a:cs typeface="Arial" pitchFamily="34" charset="0"/>
                        </a:rPr>
                        <a:t>)</a:t>
                      </a:r>
                    </a:p>
                  </a:txBody>
                  <a:tcPr marT="45711" marB="45711"/>
                </a:tc>
                <a:extLst>
                  <a:ext uri="{0D108BD9-81ED-4DB2-BD59-A6C34878D82A}">
                    <a16:rowId xmlns:a16="http://schemas.microsoft.com/office/drawing/2014/main" xmlns="" val="10000"/>
                  </a:ext>
                </a:extLst>
              </a:tr>
              <a:tr h="370764">
                <a:tc>
                  <a:txBody>
                    <a:bodyPr/>
                    <a:lstStyle/>
                    <a:p>
                      <a:r>
                        <a:rPr lang="en-AU" sz="1400" b="1" dirty="0">
                          <a:latin typeface="Arial" pitchFamily="34" charset="0"/>
                          <a:cs typeface="Arial" pitchFamily="34" charset="0"/>
                        </a:rPr>
                        <a:t>Format (</a:t>
                      </a:r>
                      <a:r>
                        <a:rPr lang="en-AU" sz="1400" b="1" dirty="0" err="1">
                          <a:latin typeface="Arial" pitchFamily="34" charset="0"/>
                          <a:cs typeface="Arial" pitchFamily="34" charset="0"/>
                        </a:rPr>
                        <a:t>bahasa</a:t>
                      </a:r>
                      <a:r>
                        <a:rPr lang="en-AU" sz="1400" b="1" dirty="0">
                          <a:latin typeface="Arial" pitchFamily="34" charset="0"/>
                          <a:cs typeface="Arial" pitchFamily="34" charset="0"/>
                        </a:rPr>
                        <a:t>, </a:t>
                      </a:r>
                      <a:r>
                        <a:rPr lang="en-AU" sz="1400" b="1" dirty="0" err="1">
                          <a:latin typeface="Arial" pitchFamily="34" charset="0"/>
                          <a:cs typeface="Arial" pitchFamily="34" charset="0"/>
                        </a:rPr>
                        <a:t>versi</a:t>
                      </a:r>
                      <a:r>
                        <a:rPr lang="en-AU" sz="1400" b="1" dirty="0">
                          <a:latin typeface="Arial" pitchFamily="34" charset="0"/>
                          <a:cs typeface="Arial" pitchFamily="34" charset="0"/>
                        </a:rPr>
                        <a:t> </a:t>
                      </a:r>
                      <a:r>
                        <a:rPr lang="en-AU" sz="1400" b="1" dirty="0" err="1">
                          <a:latin typeface="Arial" pitchFamily="34" charset="0"/>
                          <a:cs typeface="Arial" pitchFamily="34" charset="0"/>
                        </a:rPr>
                        <a:t>perangkat</a:t>
                      </a:r>
                      <a:r>
                        <a:rPr lang="en-AU" sz="1400" b="1" dirty="0">
                          <a:latin typeface="Arial" pitchFamily="34" charset="0"/>
                          <a:cs typeface="Arial" pitchFamily="34" charset="0"/>
                        </a:rPr>
                        <a:t> </a:t>
                      </a:r>
                      <a:r>
                        <a:rPr lang="en-AU" sz="1400" b="1" dirty="0" err="1">
                          <a:latin typeface="Arial" pitchFamily="34" charset="0"/>
                          <a:cs typeface="Arial" pitchFamily="34" charset="0"/>
                        </a:rPr>
                        <a:t>lunak</a:t>
                      </a:r>
                      <a:r>
                        <a:rPr lang="en-AU" sz="1400" b="1" dirty="0">
                          <a:latin typeface="Arial" pitchFamily="34" charset="0"/>
                          <a:cs typeface="Arial" pitchFamily="34" charset="0"/>
                        </a:rPr>
                        <a:t>, </a:t>
                      </a:r>
                      <a:r>
                        <a:rPr lang="en-AU" sz="1400" b="1" dirty="0" err="1">
                          <a:latin typeface="Arial" pitchFamily="34" charset="0"/>
                          <a:cs typeface="Arial" pitchFamily="34" charset="0"/>
                        </a:rPr>
                        <a:t>grafis</a:t>
                      </a:r>
                      <a:r>
                        <a:rPr lang="en-AU" sz="1400" b="1" dirty="0">
                          <a:latin typeface="Arial" pitchFamily="34" charset="0"/>
                          <a:cs typeface="Arial" pitchFamily="34" charset="0"/>
                        </a:rPr>
                        <a:t>, media)</a:t>
                      </a:r>
                    </a:p>
                  </a:txBody>
                  <a:tcPr marT="45711" marB="45711"/>
                </a:tc>
                <a:extLst>
                  <a:ext uri="{0D108BD9-81ED-4DB2-BD59-A6C34878D82A}">
                    <a16:rowId xmlns:a16="http://schemas.microsoft.com/office/drawing/2014/main" xmlns="" val="10001"/>
                  </a:ext>
                </a:extLst>
              </a:tr>
              <a:tr h="370764">
                <a:tc>
                  <a:txBody>
                    <a:bodyPr/>
                    <a:lstStyle/>
                    <a:p>
                      <a:r>
                        <a:rPr lang="en-AU" sz="1400" b="1" dirty="0" err="1">
                          <a:latin typeface="Arial" pitchFamily="34" charset="0"/>
                          <a:cs typeface="Arial" pitchFamily="34" charset="0"/>
                        </a:rPr>
                        <a:t>Tinjauan</a:t>
                      </a:r>
                      <a:r>
                        <a:rPr lang="en-AU" sz="1400" b="1" dirty="0">
                          <a:latin typeface="Arial" pitchFamily="34" charset="0"/>
                          <a:cs typeface="Arial" pitchFamily="34" charset="0"/>
                        </a:rPr>
                        <a:t> </a:t>
                      </a:r>
                      <a:r>
                        <a:rPr lang="en-AU" sz="1400" b="1" dirty="0" err="1">
                          <a:latin typeface="Arial" pitchFamily="34" charset="0"/>
                          <a:cs typeface="Arial" pitchFamily="34" charset="0"/>
                        </a:rPr>
                        <a:t>dan</a:t>
                      </a:r>
                      <a:r>
                        <a:rPr lang="en-AU" sz="1400" b="1" dirty="0">
                          <a:latin typeface="Arial" pitchFamily="34" charset="0"/>
                          <a:cs typeface="Arial" pitchFamily="34" charset="0"/>
                        </a:rPr>
                        <a:t> </a:t>
                      </a:r>
                      <a:r>
                        <a:rPr lang="en-AU" sz="1400" b="1" dirty="0" err="1">
                          <a:latin typeface="Arial" pitchFamily="34" charset="0"/>
                          <a:cs typeface="Arial" pitchFamily="34" charset="0"/>
                        </a:rPr>
                        <a:t>persetujuan</a:t>
                      </a:r>
                      <a:r>
                        <a:rPr lang="en-AU" sz="1400" b="1" dirty="0">
                          <a:latin typeface="Arial" pitchFamily="34" charset="0"/>
                          <a:cs typeface="Arial" pitchFamily="34" charset="0"/>
                        </a:rPr>
                        <a:t> </a:t>
                      </a:r>
                    </a:p>
                  </a:txBody>
                  <a:tcPr marT="45711" marB="45711"/>
                </a:tc>
                <a:extLst>
                  <a:ext uri="{0D108BD9-81ED-4DB2-BD59-A6C34878D82A}">
                    <a16:rowId xmlns:a16="http://schemas.microsoft.com/office/drawing/2014/main" xmlns="" val="10002"/>
                  </a:ext>
                </a:extLst>
              </a:tr>
            </a:tbl>
          </a:graphicData>
        </a:graphic>
      </p:graphicFrame>
      <p:sp>
        <p:nvSpPr>
          <p:cNvPr id="11" name="Rounded Rectangle 10">
            <a:extLst>
              <a:ext uri="{FF2B5EF4-FFF2-40B4-BE49-F238E27FC236}">
                <a16:creationId xmlns:a16="http://schemas.microsoft.com/office/drawing/2014/main" xmlns="" id="{EA6EE600-619F-443D-97F4-B2B2613F2EEE}"/>
              </a:ext>
            </a:extLst>
          </p:cNvPr>
          <p:cNvSpPr/>
          <p:nvPr/>
        </p:nvSpPr>
        <p:spPr>
          <a:xfrm>
            <a:off x="304800" y="3276600"/>
            <a:ext cx="18288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b="1" dirty="0">
                <a:latin typeface="Arial" pitchFamily="34" charset="0"/>
                <a:cs typeface="Arial" pitchFamily="34" charset="0"/>
              </a:rPr>
              <a:t>7.5.3</a:t>
            </a:r>
          </a:p>
          <a:p>
            <a:pPr algn="ctr" eaLnBrk="1" hangingPunct="1">
              <a:defRPr/>
            </a:pPr>
            <a:r>
              <a:rPr lang="en-AU" b="1" dirty="0" err="1">
                <a:latin typeface="Arial" pitchFamily="34" charset="0"/>
                <a:cs typeface="Arial" pitchFamily="34" charset="0"/>
              </a:rPr>
              <a:t>Pengendalian</a:t>
            </a:r>
            <a:endParaRPr lang="en-AU" b="1" dirty="0">
              <a:latin typeface="Arial" pitchFamily="34" charset="0"/>
              <a:cs typeface="Arial" pitchFamily="34" charset="0"/>
            </a:endParaRPr>
          </a:p>
        </p:txBody>
      </p:sp>
      <p:graphicFrame>
        <p:nvGraphicFramePr>
          <p:cNvPr id="12" name="Table 11">
            <a:extLst>
              <a:ext uri="{FF2B5EF4-FFF2-40B4-BE49-F238E27FC236}">
                <a16:creationId xmlns:a16="http://schemas.microsoft.com/office/drawing/2014/main" xmlns="" id="{C6941230-D562-425E-B85F-9E6E36F8E935}"/>
              </a:ext>
            </a:extLst>
          </p:cNvPr>
          <p:cNvGraphicFramePr>
            <a:graphicFrameLocks noGrp="1"/>
          </p:cNvGraphicFramePr>
          <p:nvPr/>
        </p:nvGraphicFramePr>
        <p:xfrm>
          <a:off x="2133600" y="3281363"/>
          <a:ext cx="6629400" cy="746125"/>
        </p:xfrm>
        <a:graphic>
          <a:graphicData uri="http://schemas.openxmlformats.org/drawingml/2006/table">
            <a:tbl>
              <a:tblPr firstRow="1" bandRow="1">
                <a:tableStyleId>{5940675A-B579-460E-94D1-54222C63F5DA}</a:tableStyleId>
              </a:tblPr>
              <a:tblGrid>
                <a:gridCol w="6629400">
                  <a:extLst>
                    <a:ext uri="{9D8B030D-6E8A-4147-A177-3AD203B41FA5}">
                      <a16:colId xmlns:a16="http://schemas.microsoft.com/office/drawing/2014/main" xmlns="" val="20000"/>
                    </a:ext>
                  </a:extLst>
                </a:gridCol>
              </a:tblGrid>
              <a:tr h="3758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err="1">
                          <a:latin typeface="Arial" pitchFamily="34" charset="0"/>
                          <a:cs typeface="Arial" pitchFamily="34" charset="0"/>
                        </a:rPr>
                        <a:t>Memastikan</a:t>
                      </a:r>
                      <a:r>
                        <a:rPr lang="en-AU" sz="1400" b="1" dirty="0">
                          <a:latin typeface="Arial" pitchFamily="34" charset="0"/>
                          <a:cs typeface="Arial" pitchFamily="34" charset="0"/>
                        </a:rPr>
                        <a:t> </a:t>
                      </a:r>
                      <a:r>
                        <a:rPr lang="en-AU" sz="1400" b="1" dirty="0" err="1">
                          <a:latin typeface="Arial" pitchFamily="34" charset="0"/>
                          <a:cs typeface="Arial" pitchFamily="34" charset="0"/>
                        </a:rPr>
                        <a:t>ketersediaan</a:t>
                      </a:r>
                      <a:r>
                        <a:rPr lang="en-AU" sz="1400" b="1" dirty="0">
                          <a:latin typeface="Arial" pitchFamily="34" charset="0"/>
                          <a:cs typeface="Arial" pitchFamily="34" charset="0"/>
                        </a:rPr>
                        <a:t> </a:t>
                      </a:r>
                      <a:r>
                        <a:rPr lang="en-AU" sz="1400" b="1" dirty="0" err="1">
                          <a:latin typeface="Arial" pitchFamily="34" charset="0"/>
                          <a:cs typeface="Arial" pitchFamily="34" charset="0"/>
                        </a:rPr>
                        <a:t>dan</a:t>
                      </a:r>
                      <a:r>
                        <a:rPr lang="en-AU" sz="1400" b="1" dirty="0">
                          <a:latin typeface="Arial" pitchFamily="34" charset="0"/>
                          <a:cs typeface="Arial" pitchFamily="34" charset="0"/>
                        </a:rPr>
                        <a:t> </a:t>
                      </a:r>
                      <a:r>
                        <a:rPr lang="en-AU" sz="1400" b="1" dirty="0" err="1">
                          <a:latin typeface="Arial" pitchFamily="34" charset="0"/>
                          <a:cs typeface="Arial" pitchFamily="34" charset="0"/>
                        </a:rPr>
                        <a:t>cocok</a:t>
                      </a:r>
                      <a:r>
                        <a:rPr lang="en-AU" sz="1400" b="1" dirty="0">
                          <a:latin typeface="Arial" pitchFamily="34" charset="0"/>
                          <a:cs typeface="Arial" pitchFamily="34" charset="0"/>
                        </a:rPr>
                        <a:t> </a:t>
                      </a:r>
                      <a:r>
                        <a:rPr lang="en-AU" sz="1400" b="1" dirty="0" err="1">
                          <a:latin typeface="Arial" pitchFamily="34" charset="0"/>
                          <a:cs typeface="Arial" pitchFamily="34" charset="0"/>
                        </a:rPr>
                        <a:t>untuk</a:t>
                      </a:r>
                      <a:r>
                        <a:rPr lang="en-AU" sz="1400" b="1" dirty="0">
                          <a:latin typeface="Arial" pitchFamily="34" charset="0"/>
                          <a:cs typeface="Arial" pitchFamily="34" charset="0"/>
                        </a:rPr>
                        <a:t> </a:t>
                      </a:r>
                      <a:r>
                        <a:rPr lang="en-AU" sz="1400" b="1" dirty="0" err="1">
                          <a:latin typeface="Arial" pitchFamily="34" charset="0"/>
                          <a:cs typeface="Arial" pitchFamily="34" charset="0"/>
                        </a:rPr>
                        <a:t>digunakan</a:t>
                      </a:r>
                      <a:endParaRPr lang="en-AU" sz="1400" b="1" dirty="0">
                        <a:latin typeface="Arial" pitchFamily="34" charset="0"/>
                        <a:cs typeface="Arial" pitchFamily="34" charset="0"/>
                      </a:endParaRPr>
                    </a:p>
                  </a:txBody>
                  <a:tcPr marT="45648" marB="45648"/>
                </a:tc>
                <a:extLst>
                  <a:ext uri="{0D108BD9-81ED-4DB2-BD59-A6C34878D82A}">
                    <a16:rowId xmlns:a16="http://schemas.microsoft.com/office/drawing/2014/main" xmlns="" val="10000"/>
                  </a:ext>
                </a:extLst>
              </a:tr>
              <a:tr h="370259">
                <a:tc>
                  <a:txBody>
                    <a:bodyPr/>
                    <a:lstStyle/>
                    <a:p>
                      <a:r>
                        <a:rPr lang="en-AU" sz="1400" b="1" dirty="0" err="1">
                          <a:latin typeface="Arial" pitchFamily="34" charset="0"/>
                          <a:cs typeface="Arial" pitchFamily="34" charset="0"/>
                        </a:rPr>
                        <a:t>Memastikan</a:t>
                      </a:r>
                      <a:r>
                        <a:rPr lang="en-AU" sz="1400" b="1" dirty="0">
                          <a:latin typeface="Arial" pitchFamily="34" charset="0"/>
                          <a:cs typeface="Arial" pitchFamily="34" charset="0"/>
                        </a:rPr>
                        <a:t> </a:t>
                      </a:r>
                      <a:r>
                        <a:rPr lang="en-AU" sz="1400" b="1" dirty="0" err="1">
                          <a:latin typeface="Arial" pitchFamily="34" charset="0"/>
                          <a:cs typeface="Arial" pitchFamily="34" charset="0"/>
                        </a:rPr>
                        <a:t>perlindungan</a:t>
                      </a:r>
                      <a:r>
                        <a:rPr lang="en-AU" sz="1400" b="1" dirty="0">
                          <a:latin typeface="Arial" pitchFamily="34" charset="0"/>
                          <a:cs typeface="Arial" pitchFamily="34" charset="0"/>
                        </a:rPr>
                        <a:t> yang </a:t>
                      </a:r>
                      <a:r>
                        <a:rPr lang="en-AU" sz="1400" b="1" dirty="0" err="1">
                          <a:latin typeface="Arial" pitchFamily="34" charset="0"/>
                          <a:cs typeface="Arial" pitchFamily="34" charset="0"/>
                        </a:rPr>
                        <a:t>memadai</a:t>
                      </a:r>
                      <a:endParaRPr lang="en-AU" sz="1400" b="1" dirty="0">
                        <a:latin typeface="Arial" pitchFamily="34" charset="0"/>
                        <a:cs typeface="Arial" pitchFamily="34" charset="0"/>
                      </a:endParaRPr>
                    </a:p>
                  </a:txBody>
                  <a:tcPr marT="45648" marB="45648"/>
                </a:tc>
                <a:extLst>
                  <a:ext uri="{0D108BD9-81ED-4DB2-BD59-A6C34878D82A}">
                    <a16:rowId xmlns:a16="http://schemas.microsoft.com/office/drawing/2014/main" xmlns="" val="10001"/>
                  </a:ext>
                </a:extLst>
              </a:tr>
            </a:tbl>
          </a:graphicData>
        </a:graphic>
      </p:graphicFrame>
      <p:sp>
        <p:nvSpPr>
          <p:cNvPr id="13" name="Rounded Rectangle 12">
            <a:extLst>
              <a:ext uri="{FF2B5EF4-FFF2-40B4-BE49-F238E27FC236}">
                <a16:creationId xmlns:a16="http://schemas.microsoft.com/office/drawing/2014/main" xmlns="" id="{76D353FD-B91F-4A1F-A9E0-67AFC8AF93F1}"/>
              </a:ext>
            </a:extLst>
          </p:cNvPr>
          <p:cNvSpPr/>
          <p:nvPr/>
        </p:nvSpPr>
        <p:spPr>
          <a:xfrm>
            <a:off x="457200" y="4419600"/>
            <a:ext cx="19812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sz="1500" b="1" dirty="0" err="1">
                <a:latin typeface="Arial" pitchFamily="34" charset="0"/>
                <a:cs typeface="Arial" pitchFamily="34" charset="0"/>
              </a:rPr>
              <a:t>Distribusi</a:t>
            </a:r>
            <a:r>
              <a:rPr lang="en-AU" sz="1500" b="1" dirty="0">
                <a:latin typeface="Arial" pitchFamily="34" charset="0"/>
                <a:cs typeface="Arial" pitchFamily="34" charset="0"/>
              </a:rPr>
              <a:t>, </a:t>
            </a:r>
            <a:r>
              <a:rPr lang="en-AU" sz="1500" b="1" dirty="0" err="1">
                <a:latin typeface="Arial" pitchFamily="34" charset="0"/>
                <a:cs typeface="Arial" pitchFamily="34" charset="0"/>
              </a:rPr>
              <a:t>akses</a:t>
            </a:r>
            <a:r>
              <a:rPr lang="en-AU" sz="1500" b="1" dirty="0">
                <a:latin typeface="Arial" pitchFamily="34" charset="0"/>
                <a:cs typeface="Arial" pitchFamily="34" charset="0"/>
              </a:rPr>
              <a:t>, </a:t>
            </a:r>
            <a:r>
              <a:rPr lang="en-AU" sz="1500" b="1" dirty="0" err="1">
                <a:latin typeface="Arial" pitchFamily="34" charset="0"/>
                <a:cs typeface="Arial" pitchFamily="34" charset="0"/>
              </a:rPr>
              <a:t>pengambilan</a:t>
            </a:r>
            <a:r>
              <a:rPr lang="en-AU" sz="1500" b="1" dirty="0">
                <a:latin typeface="Arial" pitchFamily="34" charset="0"/>
                <a:cs typeface="Arial" pitchFamily="34" charset="0"/>
              </a:rPr>
              <a:t>, </a:t>
            </a:r>
            <a:r>
              <a:rPr lang="en-AU" sz="1500" b="1" dirty="0" err="1">
                <a:latin typeface="Arial" pitchFamily="34" charset="0"/>
                <a:cs typeface="Arial" pitchFamily="34" charset="0"/>
              </a:rPr>
              <a:t>penggunaan</a:t>
            </a:r>
            <a:endParaRPr lang="en-AU" sz="1500" b="1" dirty="0">
              <a:latin typeface="Arial" pitchFamily="34" charset="0"/>
              <a:cs typeface="Arial" pitchFamily="34" charset="0"/>
            </a:endParaRPr>
          </a:p>
        </p:txBody>
      </p:sp>
      <p:sp>
        <p:nvSpPr>
          <p:cNvPr id="14" name="Rounded Rectangle 13">
            <a:extLst>
              <a:ext uri="{FF2B5EF4-FFF2-40B4-BE49-F238E27FC236}">
                <a16:creationId xmlns:a16="http://schemas.microsoft.com/office/drawing/2014/main" xmlns="" id="{27C1C764-944E-4C8F-8151-2D29DB2D49F6}"/>
              </a:ext>
            </a:extLst>
          </p:cNvPr>
          <p:cNvSpPr/>
          <p:nvPr/>
        </p:nvSpPr>
        <p:spPr>
          <a:xfrm>
            <a:off x="2743200" y="4419600"/>
            <a:ext cx="16002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sz="1500" b="1" dirty="0" err="1">
                <a:latin typeface="Arial" pitchFamily="34" charset="0"/>
                <a:cs typeface="Arial" pitchFamily="34" charset="0"/>
              </a:rPr>
              <a:t>Penyimpana</a:t>
            </a:r>
            <a:r>
              <a:rPr lang="id-ID" sz="1500" b="1" dirty="0">
                <a:latin typeface="Arial" pitchFamily="34" charset="0"/>
                <a:cs typeface="Arial" pitchFamily="34" charset="0"/>
              </a:rPr>
              <a:t>n</a:t>
            </a:r>
            <a:r>
              <a:rPr lang="en-AU" sz="1500" b="1" dirty="0">
                <a:latin typeface="Arial" pitchFamily="34" charset="0"/>
                <a:cs typeface="Arial" pitchFamily="34" charset="0"/>
              </a:rPr>
              <a:t>, </a:t>
            </a:r>
            <a:r>
              <a:rPr lang="en-AU" sz="1500" b="1" dirty="0" err="1">
                <a:latin typeface="Arial" pitchFamily="34" charset="0"/>
                <a:cs typeface="Arial" pitchFamily="34" charset="0"/>
              </a:rPr>
              <a:t>pelestarian</a:t>
            </a:r>
            <a:r>
              <a:rPr lang="en-AU" sz="1500" b="1" dirty="0">
                <a:latin typeface="Arial" pitchFamily="34" charset="0"/>
                <a:cs typeface="Arial" pitchFamily="34" charset="0"/>
              </a:rPr>
              <a:t>, </a:t>
            </a:r>
            <a:r>
              <a:rPr lang="en-AU" sz="1500" b="1" dirty="0" err="1">
                <a:latin typeface="Arial" pitchFamily="34" charset="0"/>
                <a:cs typeface="Arial" pitchFamily="34" charset="0"/>
              </a:rPr>
              <a:t>keterbacaan</a:t>
            </a:r>
            <a:endParaRPr lang="en-AU" sz="1500" b="1" dirty="0">
              <a:latin typeface="Arial" pitchFamily="34" charset="0"/>
              <a:cs typeface="Arial" pitchFamily="34" charset="0"/>
            </a:endParaRPr>
          </a:p>
        </p:txBody>
      </p:sp>
      <p:sp>
        <p:nvSpPr>
          <p:cNvPr id="15" name="Rounded Rectangle 14">
            <a:extLst>
              <a:ext uri="{FF2B5EF4-FFF2-40B4-BE49-F238E27FC236}">
                <a16:creationId xmlns:a16="http://schemas.microsoft.com/office/drawing/2014/main" xmlns="" id="{69AE4D8F-A9AE-416E-9092-3D49E26541A5}"/>
              </a:ext>
            </a:extLst>
          </p:cNvPr>
          <p:cNvSpPr/>
          <p:nvPr/>
        </p:nvSpPr>
        <p:spPr>
          <a:xfrm>
            <a:off x="4724400" y="4419600"/>
            <a:ext cx="17526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sz="1700" b="1" dirty="0" err="1">
                <a:latin typeface="Arial" pitchFamily="34" charset="0"/>
                <a:cs typeface="Arial" pitchFamily="34" charset="0"/>
              </a:rPr>
              <a:t>Pengendalian</a:t>
            </a:r>
            <a:r>
              <a:rPr lang="en-AU" sz="1700" b="1" dirty="0">
                <a:latin typeface="Arial" pitchFamily="34" charset="0"/>
                <a:cs typeface="Arial" pitchFamily="34" charset="0"/>
              </a:rPr>
              <a:t> </a:t>
            </a:r>
            <a:r>
              <a:rPr lang="en-AU" sz="1700" b="1" dirty="0" err="1">
                <a:latin typeface="Arial" pitchFamily="34" charset="0"/>
                <a:cs typeface="Arial" pitchFamily="34" charset="0"/>
              </a:rPr>
              <a:t>perubahan</a:t>
            </a:r>
            <a:endParaRPr lang="en-AU" sz="1700" b="1" dirty="0">
              <a:latin typeface="Arial" pitchFamily="34" charset="0"/>
              <a:cs typeface="Arial" pitchFamily="34" charset="0"/>
            </a:endParaRPr>
          </a:p>
        </p:txBody>
      </p:sp>
      <p:sp>
        <p:nvSpPr>
          <p:cNvPr id="16" name="Rounded Rectangle 15">
            <a:extLst>
              <a:ext uri="{FF2B5EF4-FFF2-40B4-BE49-F238E27FC236}">
                <a16:creationId xmlns:a16="http://schemas.microsoft.com/office/drawing/2014/main" xmlns="" id="{8B94EFB2-F637-44B3-9383-AB3BAFBC72AB}"/>
              </a:ext>
            </a:extLst>
          </p:cNvPr>
          <p:cNvSpPr/>
          <p:nvPr/>
        </p:nvSpPr>
        <p:spPr>
          <a:xfrm>
            <a:off x="6858000" y="4419600"/>
            <a:ext cx="16764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b="1" dirty="0" err="1">
                <a:latin typeface="Arial" pitchFamily="34" charset="0"/>
                <a:cs typeface="Arial" pitchFamily="34" charset="0"/>
              </a:rPr>
              <a:t>Retensi</a:t>
            </a:r>
            <a:r>
              <a:rPr lang="en-AU" b="1" dirty="0">
                <a:latin typeface="Arial" pitchFamily="34" charset="0"/>
                <a:cs typeface="Arial" pitchFamily="34" charset="0"/>
              </a:rPr>
              <a:t> </a:t>
            </a:r>
            <a:r>
              <a:rPr lang="en-AU" b="1" dirty="0" err="1">
                <a:latin typeface="Arial" pitchFamily="34" charset="0"/>
                <a:cs typeface="Arial" pitchFamily="34" charset="0"/>
              </a:rPr>
              <a:t>dan</a:t>
            </a:r>
            <a:r>
              <a:rPr lang="en-AU" b="1" dirty="0">
                <a:latin typeface="Arial" pitchFamily="34" charset="0"/>
                <a:cs typeface="Arial" pitchFamily="34" charset="0"/>
              </a:rPr>
              <a:t> </a:t>
            </a:r>
            <a:r>
              <a:rPr lang="en-AU" b="1" dirty="0" err="1">
                <a:latin typeface="Arial" pitchFamily="34" charset="0"/>
                <a:cs typeface="Arial" pitchFamily="34" charset="0"/>
              </a:rPr>
              <a:t>disposisi</a:t>
            </a:r>
            <a:endParaRPr lang="en-AU" b="1" dirty="0">
              <a:latin typeface="Arial" pitchFamily="34" charset="0"/>
              <a:cs typeface="Arial" pitchFamily="34" charset="0"/>
            </a:endParaRPr>
          </a:p>
        </p:txBody>
      </p:sp>
      <p:sp>
        <p:nvSpPr>
          <p:cNvPr id="17" name="Rounded Rectangle 16">
            <a:extLst>
              <a:ext uri="{FF2B5EF4-FFF2-40B4-BE49-F238E27FC236}">
                <a16:creationId xmlns:a16="http://schemas.microsoft.com/office/drawing/2014/main" xmlns="" id="{853DE78F-5AF2-4801-A4C5-11C8A6365266}"/>
              </a:ext>
            </a:extLst>
          </p:cNvPr>
          <p:cNvSpPr/>
          <p:nvPr/>
        </p:nvSpPr>
        <p:spPr>
          <a:xfrm>
            <a:off x="533400" y="5562600"/>
            <a:ext cx="8382000" cy="6096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eaLnBrk="1" hangingPunct="1">
              <a:defRPr/>
            </a:pPr>
            <a:r>
              <a:rPr lang="en-AU" b="1" dirty="0" err="1">
                <a:solidFill>
                  <a:srgbClr val="FF0000"/>
                </a:solidFill>
              </a:rPr>
              <a:t>Informasi</a:t>
            </a:r>
            <a:r>
              <a:rPr lang="en-AU" b="1" dirty="0">
                <a:solidFill>
                  <a:srgbClr val="FF0000"/>
                </a:solidFill>
              </a:rPr>
              <a:t> </a:t>
            </a:r>
            <a:r>
              <a:rPr lang="en-AU" b="1" dirty="0" err="1">
                <a:solidFill>
                  <a:srgbClr val="FF0000"/>
                </a:solidFill>
              </a:rPr>
              <a:t>terdokumentasi</a:t>
            </a:r>
            <a:r>
              <a:rPr lang="en-AU" b="1" dirty="0">
                <a:solidFill>
                  <a:srgbClr val="FF0000"/>
                </a:solidFill>
              </a:rPr>
              <a:t> </a:t>
            </a:r>
            <a:r>
              <a:rPr lang="en-AU" b="1" dirty="0">
                <a:solidFill>
                  <a:schemeClr val="tx1"/>
                </a:solidFill>
              </a:rPr>
              <a:t>yang </a:t>
            </a:r>
            <a:r>
              <a:rPr lang="en-AU" b="1" dirty="0" err="1">
                <a:solidFill>
                  <a:schemeClr val="tx1"/>
                </a:solidFill>
              </a:rPr>
              <a:t>berasal</a:t>
            </a:r>
            <a:r>
              <a:rPr lang="en-AU" b="1" dirty="0">
                <a:solidFill>
                  <a:schemeClr val="tx1"/>
                </a:solidFill>
              </a:rPr>
              <a:t> </a:t>
            </a:r>
            <a:r>
              <a:rPr lang="en-AU" b="1" dirty="0" err="1">
                <a:solidFill>
                  <a:schemeClr val="tx1"/>
                </a:solidFill>
              </a:rPr>
              <a:t>dari</a:t>
            </a:r>
            <a:r>
              <a:rPr lang="en-AU" b="1" dirty="0">
                <a:solidFill>
                  <a:schemeClr val="tx1"/>
                </a:solidFill>
              </a:rPr>
              <a:t>  </a:t>
            </a:r>
            <a:r>
              <a:rPr lang="en-AU" b="1" dirty="0" err="1">
                <a:solidFill>
                  <a:schemeClr val="tx1"/>
                </a:solidFill>
              </a:rPr>
              <a:t>luar</a:t>
            </a:r>
            <a:r>
              <a:rPr lang="en-AU" b="1" dirty="0">
                <a:solidFill>
                  <a:schemeClr val="tx1"/>
                </a:solidFill>
              </a:rPr>
              <a:t> yang </a:t>
            </a:r>
            <a:r>
              <a:rPr lang="en-AU" b="1" dirty="0" err="1">
                <a:solidFill>
                  <a:schemeClr val="tx1"/>
                </a:solidFill>
              </a:rPr>
              <a:t>diperlukan</a:t>
            </a:r>
            <a:r>
              <a:rPr lang="en-AU" b="1" dirty="0">
                <a:solidFill>
                  <a:schemeClr val="tx1"/>
                </a:solidFill>
              </a:rPr>
              <a:t> </a:t>
            </a:r>
            <a:r>
              <a:rPr lang="en-AU" b="1" dirty="0" err="1">
                <a:solidFill>
                  <a:schemeClr val="tx1"/>
                </a:solidFill>
              </a:rPr>
              <a:t>untuk</a:t>
            </a:r>
            <a:r>
              <a:rPr lang="en-AU" b="1" dirty="0">
                <a:solidFill>
                  <a:schemeClr val="tx1"/>
                </a:solidFill>
              </a:rPr>
              <a:t> </a:t>
            </a:r>
            <a:r>
              <a:rPr lang="en-AU" b="1" dirty="0" err="1">
                <a:solidFill>
                  <a:schemeClr val="tx1"/>
                </a:solidFill>
              </a:rPr>
              <a:t>perencanaan</a:t>
            </a:r>
            <a:r>
              <a:rPr lang="en-AU" b="1" dirty="0">
                <a:solidFill>
                  <a:schemeClr val="tx1"/>
                </a:solidFill>
              </a:rPr>
              <a:t> </a:t>
            </a:r>
            <a:r>
              <a:rPr lang="en-AU" b="1" dirty="0" err="1">
                <a:solidFill>
                  <a:schemeClr val="tx1"/>
                </a:solidFill>
              </a:rPr>
              <a:t>dan</a:t>
            </a:r>
            <a:r>
              <a:rPr lang="en-AU" b="1" dirty="0">
                <a:solidFill>
                  <a:schemeClr val="tx1"/>
                </a:solidFill>
              </a:rPr>
              <a:t> </a:t>
            </a:r>
            <a:r>
              <a:rPr lang="en-AU" b="1" dirty="0" err="1">
                <a:solidFill>
                  <a:schemeClr val="tx1"/>
                </a:solidFill>
              </a:rPr>
              <a:t>operasi</a:t>
            </a:r>
            <a:r>
              <a:rPr lang="en-AU" b="1" dirty="0">
                <a:solidFill>
                  <a:schemeClr val="tx1"/>
                </a:solidFill>
              </a:rPr>
              <a:t> SMM </a:t>
            </a:r>
            <a:r>
              <a:rPr lang="en-AU" b="1" dirty="0" err="1">
                <a:solidFill>
                  <a:schemeClr val="tx1"/>
                </a:solidFill>
              </a:rPr>
              <a:t>harus</a:t>
            </a:r>
            <a:r>
              <a:rPr lang="en-AU" b="1" dirty="0">
                <a:solidFill>
                  <a:schemeClr val="tx1"/>
                </a:solidFill>
              </a:rPr>
              <a:t> </a:t>
            </a:r>
            <a:r>
              <a:rPr lang="en-AU" b="1" dirty="0" err="1">
                <a:solidFill>
                  <a:schemeClr val="tx1"/>
                </a:solidFill>
              </a:rPr>
              <a:t>diidentifikasi</a:t>
            </a:r>
            <a:r>
              <a:rPr lang="en-AU" b="1" dirty="0">
                <a:solidFill>
                  <a:schemeClr val="tx1"/>
                </a:solidFill>
              </a:rPr>
              <a:t> </a:t>
            </a:r>
            <a:r>
              <a:rPr lang="en-AU" b="1" dirty="0" err="1">
                <a:solidFill>
                  <a:schemeClr val="tx1"/>
                </a:solidFill>
              </a:rPr>
              <a:t>dan</a:t>
            </a:r>
            <a:r>
              <a:rPr lang="en-AU" b="1" dirty="0">
                <a:solidFill>
                  <a:schemeClr val="tx1"/>
                </a:solidFill>
              </a:rPr>
              <a:t> </a:t>
            </a:r>
            <a:r>
              <a:rPr lang="en-AU" b="1" dirty="0" err="1">
                <a:solidFill>
                  <a:schemeClr val="tx1"/>
                </a:solidFill>
              </a:rPr>
              <a:t>dikendalikan</a:t>
            </a:r>
            <a:r>
              <a:rPr lang="en-AU" b="1" dirty="0">
                <a:solidFill>
                  <a:schemeClr val="tx1"/>
                </a:solidFill>
              </a:rPr>
              <a:t> </a:t>
            </a:r>
            <a:endParaRPr lang="en-AU"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323230"/>
            <a:ext cx="8229600" cy="720080"/>
          </a:xfrm>
        </p:spPr>
        <p:txBody>
          <a:bodyPr/>
          <a:lstStyle/>
          <a:p>
            <a:r>
              <a:rPr lang="en-AU" altLang="en-US" dirty="0">
                <a:latin typeface="Arial" charset="0"/>
                <a:cs typeface="Arial" charset="0"/>
              </a:rPr>
              <a:t>8. </a:t>
            </a:r>
            <a:r>
              <a:rPr lang="en-AU" altLang="en-US" dirty="0" err="1">
                <a:latin typeface="Arial" charset="0"/>
                <a:cs typeface="Arial" charset="0"/>
              </a:rPr>
              <a:t>Operasi</a:t>
            </a:r>
            <a:endParaRPr lang="id-ID" dirty="0"/>
          </a:p>
        </p:txBody>
      </p:sp>
      <p:sp>
        <p:nvSpPr>
          <p:cNvPr id="3" name="Content Placeholder 2"/>
          <p:cNvSpPr>
            <a:spLocks noGrp="1"/>
          </p:cNvSpPr>
          <p:nvPr>
            <p:ph idx="1"/>
          </p:nvPr>
        </p:nvSpPr>
        <p:spPr>
          <a:xfrm>
            <a:off x="503238" y="1043310"/>
            <a:ext cx="8229600" cy="4525963"/>
          </a:xfrm>
        </p:spPr>
        <p:txBody>
          <a:bodyPr/>
          <a:lstStyle/>
          <a:p>
            <a:pPr>
              <a:buNone/>
            </a:pPr>
            <a:r>
              <a:rPr lang="en-AU" altLang="en-US" dirty="0">
                <a:latin typeface="Arial" charset="0"/>
                <a:cs typeface="Arial" charset="0"/>
              </a:rPr>
              <a:t>8.1 </a:t>
            </a:r>
            <a:r>
              <a:rPr lang="en-AU" altLang="en-US" dirty="0" err="1">
                <a:latin typeface="Arial" charset="0"/>
                <a:cs typeface="Arial" charset="0"/>
              </a:rPr>
              <a:t>Perencanaan</a:t>
            </a:r>
            <a:r>
              <a:rPr lang="en-AU" altLang="en-US" dirty="0">
                <a:latin typeface="Arial" charset="0"/>
                <a:cs typeface="Arial" charset="0"/>
              </a:rPr>
              <a:t> </a:t>
            </a:r>
            <a:r>
              <a:rPr lang="en-AU" altLang="en-US" dirty="0" err="1">
                <a:latin typeface="Arial" charset="0"/>
                <a:cs typeface="Arial" charset="0"/>
              </a:rPr>
              <a:t>dan</a:t>
            </a:r>
            <a:r>
              <a:rPr lang="en-AU" altLang="en-US" dirty="0">
                <a:latin typeface="Arial" charset="0"/>
                <a:cs typeface="Arial" charset="0"/>
              </a:rPr>
              <a:t> </a:t>
            </a:r>
            <a:r>
              <a:rPr lang="en-AU" altLang="en-US" dirty="0" err="1">
                <a:latin typeface="Arial" charset="0"/>
                <a:cs typeface="Arial" charset="0"/>
              </a:rPr>
              <a:t>pengendalian</a:t>
            </a:r>
            <a:r>
              <a:rPr lang="en-AU" altLang="en-US" dirty="0">
                <a:latin typeface="Arial" charset="0"/>
                <a:cs typeface="Arial" charset="0"/>
              </a:rPr>
              <a:t> </a:t>
            </a:r>
            <a:r>
              <a:rPr lang="en-AU" altLang="en-US" dirty="0" err="1">
                <a:latin typeface="Arial" charset="0"/>
                <a:cs typeface="Arial" charset="0"/>
              </a:rPr>
              <a:t>operasi</a:t>
            </a:r>
            <a:endParaRPr lang="id-ID" altLang="en-US" dirty="0">
              <a:latin typeface="Arial" charset="0"/>
              <a:cs typeface="Arial" charset="0"/>
            </a:endParaRPr>
          </a:p>
          <a:p>
            <a:pPr>
              <a:buNone/>
            </a:pPr>
            <a:r>
              <a:rPr lang="en-AU" altLang="en-US" dirty="0">
                <a:latin typeface="Arial" charset="0"/>
                <a:cs typeface="Arial" charset="0"/>
              </a:rPr>
              <a:t>8.2 </a:t>
            </a:r>
            <a:r>
              <a:rPr lang="en-AU" altLang="en-US" dirty="0" err="1">
                <a:latin typeface="Arial" charset="0"/>
                <a:cs typeface="Arial" charset="0"/>
              </a:rPr>
              <a:t>Persyaratan</a:t>
            </a:r>
            <a:r>
              <a:rPr lang="en-AU" altLang="en-US" dirty="0">
                <a:latin typeface="Arial" charset="0"/>
                <a:cs typeface="Arial" charset="0"/>
              </a:rPr>
              <a:t> </a:t>
            </a:r>
            <a:r>
              <a:rPr lang="en-AU" altLang="en-US" dirty="0" err="1">
                <a:latin typeface="Arial" charset="0"/>
                <a:cs typeface="Arial" charset="0"/>
              </a:rPr>
              <a:t>untuk</a:t>
            </a:r>
            <a:r>
              <a:rPr lang="en-AU" altLang="en-US" dirty="0">
                <a:latin typeface="Arial" charset="0"/>
                <a:cs typeface="Arial" charset="0"/>
              </a:rPr>
              <a:t> </a:t>
            </a:r>
            <a:r>
              <a:rPr lang="en-AU" altLang="en-US" dirty="0" err="1">
                <a:latin typeface="Arial" charset="0"/>
                <a:cs typeface="Arial" charset="0"/>
              </a:rPr>
              <a:t>produk</a:t>
            </a:r>
            <a:r>
              <a:rPr lang="en-AU" altLang="en-US" dirty="0">
                <a:latin typeface="Arial" charset="0"/>
                <a:cs typeface="Arial" charset="0"/>
              </a:rPr>
              <a:t> </a:t>
            </a:r>
            <a:r>
              <a:rPr lang="en-AU" altLang="en-US" dirty="0" err="1">
                <a:latin typeface="Arial" charset="0"/>
                <a:cs typeface="Arial" charset="0"/>
              </a:rPr>
              <a:t>dan</a:t>
            </a:r>
            <a:r>
              <a:rPr lang="en-AU" altLang="en-US" dirty="0">
                <a:latin typeface="Arial" charset="0"/>
                <a:cs typeface="Arial" charset="0"/>
              </a:rPr>
              <a:t> </a:t>
            </a:r>
            <a:r>
              <a:rPr lang="en-AU" altLang="en-US" dirty="0" err="1">
                <a:latin typeface="Arial" charset="0"/>
                <a:cs typeface="Arial" charset="0"/>
              </a:rPr>
              <a:t>layanan</a:t>
            </a:r>
            <a:endParaRPr lang="id-ID" altLang="en-US" dirty="0">
              <a:latin typeface="Arial" charset="0"/>
              <a:cs typeface="Arial" charset="0"/>
            </a:endParaRPr>
          </a:p>
          <a:p>
            <a:pPr>
              <a:buNone/>
            </a:pPr>
            <a:r>
              <a:rPr lang="en-AU" dirty="0">
                <a:latin typeface="Arial" charset="0"/>
                <a:cs typeface="Arial" charset="0"/>
              </a:rPr>
              <a:t>8.3 </a:t>
            </a:r>
            <a:r>
              <a:rPr lang="en-AU" dirty="0" err="1">
                <a:latin typeface="Arial" charset="0"/>
                <a:cs typeface="Arial" charset="0"/>
              </a:rPr>
              <a:t>Desain</a:t>
            </a:r>
            <a:r>
              <a:rPr lang="en-AU" dirty="0">
                <a:latin typeface="Arial" charset="0"/>
                <a:cs typeface="Arial" charset="0"/>
              </a:rPr>
              <a:t> </a:t>
            </a:r>
            <a:r>
              <a:rPr lang="en-AU" dirty="0" err="1">
                <a:latin typeface="Arial" charset="0"/>
                <a:cs typeface="Arial" charset="0"/>
              </a:rPr>
              <a:t>dan</a:t>
            </a:r>
            <a:r>
              <a:rPr lang="en-AU" dirty="0">
                <a:latin typeface="Arial" charset="0"/>
                <a:cs typeface="Arial" charset="0"/>
              </a:rPr>
              <a:t> </a:t>
            </a:r>
            <a:r>
              <a:rPr lang="en-AU" dirty="0" err="1">
                <a:latin typeface="Arial" charset="0"/>
                <a:cs typeface="Arial" charset="0"/>
              </a:rPr>
              <a:t>pengembangan</a:t>
            </a:r>
            <a:r>
              <a:rPr lang="en-AU" dirty="0">
                <a:latin typeface="Arial" charset="0"/>
                <a:cs typeface="Arial" charset="0"/>
              </a:rPr>
              <a:t> </a:t>
            </a:r>
            <a:r>
              <a:rPr lang="en-AU" dirty="0" err="1">
                <a:latin typeface="Arial" charset="0"/>
                <a:cs typeface="Arial" charset="0"/>
              </a:rPr>
              <a:t>produk</a:t>
            </a:r>
            <a:r>
              <a:rPr lang="en-AU" dirty="0">
                <a:latin typeface="Arial" charset="0"/>
                <a:cs typeface="Arial" charset="0"/>
              </a:rPr>
              <a:t> </a:t>
            </a:r>
            <a:r>
              <a:rPr lang="en-AU" dirty="0" err="1">
                <a:latin typeface="Arial" charset="0"/>
                <a:cs typeface="Arial" charset="0"/>
              </a:rPr>
              <a:t>dan</a:t>
            </a:r>
            <a:r>
              <a:rPr lang="en-AU" dirty="0">
                <a:latin typeface="Arial" charset="0"/>
                <a:cs typeface="Arial" charset="0"/>
              </a:rPr>
              <a:t> </a:t>
            </a:r>
            <a:r>
              <a:rPr lang="en-AU" dirty="0" err="1">
                <a:latin typeface="Arial" charset="0"/>
                <a:cs typeface="Arial" charset="0"/>
              </a:rPr>
              <a:t>jasa</a:t>
            </a:r>
            <a:endParaRPr lang="id-ID" dirty="0">
              <a:latin typeface="Arial" charset="0"/>
              <a:cs typeface="Arial" charset="0"/>
            </a:endParaRPr>
          </a:p>
          <a:p>
            <a:pPr marL="531813" indent="-531813" algn="just">
              <a:buNone/>
              <a:defRPr/>
            </a:pPr>
            <a:r>
              <a:rPr lang="en-AU" dirty="0">
                <a:latin typeface="Arial" charset="0"/>
                <a:cs typeface="Arial" charset="0"/>
              </a:rPr>
              <a:t>8.4 </a:t>
            </a:r>
            <a:r>
              <a:rPr lang="en-AU" dirty="0" err="1">
                <a:latin typeface="Arial" charset="0"/>
                <a:cs typeface="Arial" charset="0"/>
              </a:rPr>
              <a:t>Pengendalian</a:t>
            </a:r>
            <a:r>
              <a:rPr lang="en-AU" dirty="0">
                <a:latin typeface="Arial" charset="0"/>
                <a:cs typeface="Arial" charset="0"/>
              </a:rPr>
              <a:t> proses</a:t>
            </a:r>
            <a:r>
              <a:rPr lang="id-ID" dirty="0">
                <a:latin typeface="Arial" charset="0"/>
                <a:cs typeface="Arial" charset="0"/>
              </a:rPr>
              <a:t>, produk  dan jasa </a:t>
            </a:r>
            <a:r>
              <a:rPr lang="en-AU" dirty="0">
                <a:latin typeface="Arial" charset="0"/>
                <a:cs typeface="Arial" charset="0"/>
              </a:rPr>
              <a:t>yang </a:t>
            </a:r>
            <a:r>
              <a:rPr lang="en-AU" dirty="0" err="1">
                <a:latin typeface="Arial" charset="0"/>
                <a:cs typeface="Arial" charset="0"/>
              </a:rPr>
              <a:t>disediakan</a:t>
            </a:r>
            <a:r>
              <a:rPr lang="id-ID" dirty="0">
                <a:latin typeface="Arial" charset="0"/>
                <a:cs typeface="Arial" charset="0"/>
              </a:rPr>
              <a:t> eksternal</a:t>
            </a:r>
          </a:p>
          <a:p>
            <a:pPr marL="531813" indent="-531813" algn="just">
              <a:buNone/>
              <a:defRPr/>
            </a:pPr>
            <a:r>
              <a:rPr lang="en-AU" altLang="en-US" dirty="0">
                <a:latin typeface="Arial" charset="0"/>
                <a:cs typeface="Arial" charset="0"/>
              </a:rPr>
              <a:t>8.5 </a:t>
            </a:r>
            <a:r>
              <a:rPr lang="en-AU" altLang="en-US" dirty="0" err="1">
                <a:latin typeface="Arial" charset="0"/>
                <a:cs typeface="Arial" charset="0"/>
              </a:rPr>
              <a:t>Produksi</a:t>
            </a:r>
            <a:r>
              <a:rPr lang="en-AU" altLang="en-US" dirty="0">
                <a:latin typeface="Arial" charset="0"/>
                <a:cs typeface="Arial" charset="0"/>
              </a:rPr>
              <a:t> </a:t>
            </a:r>
            <a:r>
              <a:rPr lang="en-AU" altLang="en-US" dirty="0" err="1">
                <a:latin typeface="Arial" charset="0"/>
                <a:cs typeface="Arial" charset="0"/>
              </a:rPr>
              <a:t>dan</a:t>
            </a:r>
            <a:r>
              <a:rPr lang="en-AU" altLang="en-US" dirty="0">
                <a:latin typeface="Arial" charset="0"/>
                <a:cs typeface="Arial" charset="0"/>
              </a:rPr>
              <a:t> </a:t>
            </a:r>
            <a:r>
              <a:rPr lang="en-AU" altLang="en-US" dirty="0" err="1">
                <a:latin typeface="Arial" charset="0"/>
                <a:cs typeface="Arial" charset="0"/>
              </a:rPr>
              <a:t>penyediaan</a:t>
            </a:r>
            <a:r>
              <a:rPr lang="en-AU" altLang="en-US" dirty="0">
                <a:latin typeface="Arial" charset="0"/>
                <a:cs typeface="Arial" charset="0"/>
              </a:rPr>
              <a:t> </a:t>
            </a:r>
            <a:r>
              <a:rPr lang="en-AU" altLang="en-US" dirty="0" err="1">
                <a:latin typeface="Arial" charset="0"/>
                <a:cs typeface="Arial" charset="0"/>
              </a:rPr>
              <a:t>jasa</a:t>
            </a:r>
            <a:endParaRPr lang="id-ID" altLang="en-US" dirty="0">
              <a:latin typeface="Arial" charset="0"/>
              <a:cs typeface="Arial" charset="0"/>
            </a:endParaRPr>
          </a:p>
          <a:p>
            <a:pPr marL="531813" indent="-531813" algn="just">
              <a:buNone/>
              <a:defRPr/>
            </a:pPr>
            <a:r>
              <a:rPr lang="en-AU" altLang="en-US" dirty="0">
                <a:latin typeface="Arial" charset="0"/>
                <a:cs typeface="Arial" charset="0"/>
              </a:rPr>
              <a:t>8.6 </a:t>
            </a:r>
            <a:r>
              <a:rPr lang="en-AU" altLang="en-US" dirty="0" err="1">
                <a:latin typeface="Arial" charset="0"/>
                <a:cs typeface="Arial" charset="0"/>
              </a:rPr>
              <a:t>Pelepasan</a:t>
            </a:r>
            <a:r>
              <a:rPr lang="en-AU" altLang="en-US" dirty="0">
                <a:latin typeface="Arial" charset="0"/>
                <a:cs typeface="Arial" charset="0"/>
              </a:rPr>
              <a:t> </a:t>
            </a:r>
            <a:r>
              <a:rPr lang="en-AU" altLang="en-US" dirty="0" err="1">
                <a:latin typeface="Arial" charset="0"/>
                <a:cs typeface="Arial" charset="0"/>
              </a:rPr>
              <a:t>produk</a:t>
            </a:r>
            <a:r>
              <a:rPr lang="en-AU" altLang="en-US" dirty="0">
                <a:latin typeface="Arial" charset="0"/>
                <a:cs typeface="Arial" charset="0"/>
              </a:rPr>
              <a:t> </a:t>
            </a:r>
            <a:r>
              <a:rPr lang="en-AU" altLang="en-US" dirty="0" err="1">
                <a:latin typeface="Arial" charset="0"/>
                <a:cs typeface="Arial" charset="0"/>
              </a:rPr>
              <a:t>dan</a:t>
            </a:r>
            <a:r>
              <a:rPr lang="en-AU" altLang="en-US" dirty="0">
                <a:latin typeface="Arial" charset="0"/>
                <a:cs typeface="Arial" charset="0"/>
              </a:rPr>
              <a:t> </a:t>
            </a:r>
            <a:r>
              <a:rPr lang="en-AU" altLang="en-US" dirty="0" err="1">
                <a:latin typeface="Arial" charset="0"/>
                <a:cs typeface="Arial" charset="0"/>
              </a:rPr>
              <a:t>jasa</a:t>
            </a:r>
            <a:endParaRPr lang="id-ID" altLang="en-US" dirty="0">
              <a:latin typeface="Arial" charset="0"/>
              <a:cs typeface="Arial" charset="0"/>
            </a:endParaRPr>
          </a:p>
          <a:p>
            <a:pPr marL="531813" indent="-531813" algn="just">
              <a:buNone/>
              <a:defRPr/>
            </a:pPr>
            <a:r>
              <a:rPr lang="en-AU" altLang="en-US" dirty="0">
                <a:latin typeface="Arial" charset="0"/>
                <a:cs typeface="Arial" charset="0"/>
              </a:rPr>
              <a:t>8.7 </a:t>
            </a:r>
            <a:r>
              <a:rPr lang="en-AU" altLang="en-US" dirty="0" err="1">
                <a:latin typeface="Arial" charset="0"/>
                <a:cs typeface="Arial" charset="0"/>
              </a:rPr>
              <a:t>Pengendalian</a:t>
            </a:r>
            <a:r>
              <a:rPr lang="en-AU" altLang="en-US" dirty="0">
                <a:latin typeface="Arial" charset="0"/>
                <a:cs typeface="Arial" charset="0"/>
              </a:rPr>
              <a:t> Output </a:t>
            </a:r>
            <a:r>
              <a:rPr lang="en-AU" altLang="en-US" dirty="0" err="1">
                <a:latin typeface="Arial" charset="0"/>
                <a:cs typeface="Arial" charset="0"/>
              </a:rPr>
              <a:t>tidak</a:t>
            </a:r>
            <a:r>
              <a:rPr lang="en-AU" altLang="en-US" dirty="0">
                <a:latin typeface="Arial" charset="0"/>
                <a:cs typeface="Arial" charset="0"/>
              </a:rPr>
              <a:t> </a:t>
            </a:r>
            <a:r>
              <a:rPr lang="en-AU" altLang="en-US" dirty="0" err="1">
                <a:latin typeface="Arial" charset="0"/>
                <a:cs typeface="Arial" charset="0"/>
              </a:rPr>
              <a:t>sesuai</a:t>
            </a:r>
            <a:endParaRPr lang="en-AU" altLang="en-US" dirty="0">
              <a:latin typeface="Arial" charset="0"/>
              <a:cs typeface="Arial" charset="0"/>
            </a:endParaRPr>
          </a:p>
          <a:p>
            <a:pPr marL="531813" indent="-531813" algn="just">
              <a:buNone/>
              <a:defRPr/>
            </a:pPr>
            <a:endParaRPr lang="en-AU" altLang="en-US" dirty="0">
              <a:latin typeface="Arial" charset="0"/>
              <a:cs typeface="Arial" charset="0"/>
            </a:endParaRPr>
          </a:p>
          <a:p>
            <a:pPr marL="531813" indent="-531813" algn="just">
              <a:buNone/>
              <a:defRPr/>
            </a:pPr>
            <a:endParaRPr lang="id-ID" altLang="en-US" dirty="0">
              <a:latin typeface="Arial" charset="0"/>
              <a:cs typeface="Arial" charset="0"/>
            </a:endParaRPr>
          </a:p>
          <a:p>
            <a:pPr marL="531813" indent="-531813" algn="just">
              <a:buNone/>
              <a:defRPr/>
            </a:pPr>
            <a:endParaRPr lang="en-AU" altLang="en-US" dirty="0">
              <a:latin typeface="Arial" charset="0"/>
              <a:cs typeface="Arial" charset="0"/>
            </a:endParaRPr>
          </a:p>
          <a:p>
            <a:pPr marL="531813" indent="-531813" algn="just">
              <a:buNone/>
              <a:defRPr/>
            </a:pPr>
            <a:endParaRPr lang="id-ID" b="1" dirty="0">
              <a:latin typeface="Arial" charset="0"/>
              <a:cs typeface="Arial" charset="0"/>
            </a:endParaRPr>
          </a:p>
          <a:p>
            <a:pPr>
              <a:buNone/>
            </a:pPr>
            <a:endParaRPr lang="en-AU" dirty="0">
              <a:latin typeface="Arial" charset="0"/>
              <a:cs typeface="Arial" charset="0"/>
            </a:endParaRPr>
          </a:p>
          <a:p>
            <a:pPr>
              <a:buNone/>
            </a:pPr>
            <a:endParaRPr lang="en-AU" altLang="en-US" dirty="0">
              <a:latin typeface="Arial" charset="0"/>
              <a:cs typeface="Arial" charset="0"/>
            </a:endParaRPr>
          </a:p>
          <a:p>
            <a:pPr>
              <a:buNone/>
            </a:pPr>
            <a:endParaRPr lang="en-AU" altLang="en-US" dirty="0">
              <a:latin typeface="Arial" charset="0"/>
              <a:cs typeface="Arial" charset="0"/>
            </a:endParaRPr>
          </a:p>
          <a:p>
            <a:pPr>
              <a:buNone/>
            </a:pPr>
            <a:endParaRPr lang="en-AU" altLang="en-US" dirty="0">
              <a:latin typeface="Arial" charset="0"/>
              <a:cs typeface="Arial" charset="0"/>
            </a:endParaRPr>
          </a:p>
        </p:txBody>
      </p:sp>
      <p:sp>
        <p:nvSpPr>
          <p:cNvPr id="4" name="Slide Number Placeholder 3"/>
          <p:cNvSpPr>
            <a:spLocks noGrp="1"/>
          </p:cNvSpPr>
          <p:nvPr>
            <p:ph type="sldNum" sz="quarter" idx="10"/>
          </p:nvPr>
        </p:nvSpPr>
        <p:spPr/>
        <p:txBody>
          <a:bodyPr/>
          <a:lstStyle/>
          <a:p>
            <a:fld id="{2BFDC4F3-FA93-47DF-9CEF-4616065934BB}" type="slidenum">
              <a:rPr lang="id-ID" altLang="en-US" smtClean="0"/>
              <a:pPr/>
              <a:t>43</a:t>
            </a:fld>
            <a:endParaRPr lang="id-ID" altLang="en-US"/>
          </a:p>
        </p:txBody>
      </p:sp>
    </p:spTree>
    <p:extLst>
      <p:ext uri="{BB962C8B-B14F-4D97-AF65-F5344CB8AC3E}">
        <p14:creationId xmlns:p14="http://schemas.microsoft.com/office/powerpoint/2010/main" xmlns="" val="2287143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a:xfrm>
            <a:off x="468313" y="304800"/>
            <a:ext cx="8229600" cy="720725"/>
          </a:xfrm>
        </p:spPr>
        <p:txBody>
          <a:bodyPr/>
          <a:lstStyle/>
          <a:p>
            <a:r>
              <a:rPr lang="en-AU" altLang="en-US" dirty="0">
                <a:latin typeface="Arial" charset="0"/>
                <a:cs typeface="Arial" charset="0"/>
              </a:rPr>
              <a:t>8. </a:t>
            </a:r>
            <a:r>
              <a:rPr lang="en-AU" altLang="en-US" dirty="0" err="1">
                <a:latin typeface="Arial" charset="0"/>
                <a:cs typeface="Arial" charset="0"/>
              </a:rPr>
              <a:t>Operasi</a:t>
            </a:r>
            <a:endParaRPr lang="en-AU" altLang="en-US" dirty="0">
              <a:latin typeface="Arial" charset="0"/>
              <a:cs typeface="Arial" charset="0"/>
            </a:endParaRPr>
          </a:p>
        </p:txBody>
      </p:sp>
      <p:sp>
        <p:nvSpPr>
          <p:cNvPr id="163843" name="Content Placeholder 2"/>
          <p:cNvSpPr>
            <a:spLocks noGrp="1"/>
          </p:cNvSpPr>
          <p:nvPr>
            <p:ph idx="1"/>
          </p:nvPr>
        </p:nvSpPr>
        <p:spPr>
          <a:xfrm>
            <a:off x="533400" y="1066800"/>
            <a:ext cx="8458200" cy="685800"/>
          </a:xfrm>
        </p:spPr>
        <p:txBody>
          <a:bodyPr/>
          <a:lstStyle/>
          <a:p>
            <a:pPr>
              <a:buFont typeface="Arial" charset="0"/>
              <a:buNone/>
            </a:pPr>
            <a:r>
              <a:rPr lang="en-AU" altLang="en-US" dirty="0">
                <a:latin typeface="Arial" charset="0"/>
                <a:cs typeface="Arial" charset="0"/>
              </a:rPr>
              <a:t>8.1 </a:t>
            </a:r>
            <a:r>
              <a:rPr lang="en-AU" altLang="en-US" dirty="0" err="1">
                <a:latin typeface="Arial" charset="0"/>
                <a:cs typeface="Arial" charset="0"/>
              </a:rPr>
              <a:t>Perencanaan</a:t>
            </a:r>
            <a:r>
              <a:rPr lang="en-AU" altLang="en-US" dirty="0">
                <a:latin typeface="Arial" charset="0"/>
                <a:cs typeface="Arial" charset="0"/>
              </a:rPr>
              <a:t> </a:t>
            </a:r>
            <a:r>
              <a:rPr lang="en-AU" altLang="en-US" dirty="0" err="1">
                <a:latin typeface="Arial" charset="0"/>
                <a:cs typeface="Arial" charset="0"/>
              </a:rPr>
              <a:t>dan</a:t>
            </a:r>
            <a:r>
              <a:rPr lang="en-AU" altLang="en-US" dirty="0">
                <a:latin typeface="Arial" charset="0"/>
                <a:cs typeface="Arial" charset="0"/>
              </a:rPr>
              <a:t> </a:t>
            </a:r>
            <a:r>
              <a:rPr lang="en-AU" altLang="en-US" dirty="0" err="1">
                <a:latin typeface="Arial" charset="0"/>
                <a:cs typeface="Arial" charset="0"/>
              </a:rPr>
              <a:t>pengendalian</a:t>
            </a:r>
            <a:r>
              <a:rPr lang="en-AU" altLang="en-US" dirty="0">
                <a:latin typeface="Arial" charset="0"/>
                <a:cs typeface="Arial" charset="0"/>
              </a:rPr>
              <a:t> </a:t>
            </a:r>
            <a:r>
              <a:rPr lang="en-AU" altLang="en-US" dirty="0" err="1">
                <a:latin typeface="Arial" charset="0"/>
                <a:cs typeface="Arial" charset="0"/>
              </a:rPr>
              <a:t>operasi</a:t>
            </a:r>
            <a:endParaRPr lang="en-AU" altLang="en-US" dirty="0">
              <a:latin typeface="Arial" charset="0"/>
              <a:cs typeface="Arial" charset="0"/>
            </a:endParaRPr>
          </a:p>
          <a:p>
            <a:endParaRPr lang="en-AU" altLang="en-US" dirty="0">
              <a:latin typeface="Arial" charset="0"/>
              <a:cs typeface="Arial" charset="0"/>
            </a:endParaRPr>
          </a:p>
        </p:txBody>
      </p:sp>
      <p:sp>
        <p:nvSpPr>
          <p:cNvPr id="163844" name="Slide Number Placeholder 3"/>
          <p:cNvSpPr>
            <a:spLocks noGrp="1"/>
          </p:cNvSpPr>
          <p:nvPr>
            <p:ph type="sldNum" sz="quarter" idx="10"/>
          </p:nvPr>
        </p:nvSpPr>
        <p:spPr bwMode="auto">
          <a:noFill/>
          <a:ln>
            <a:miter lim="800000"/>
            <a:headEnd/>
            <a:tailEnd/>
          </a:ln>
        </p:spPr>
        <p:txBody>
          <a:bodyPr/>
          <a:lstStyle/>
          <a:p>
            <a:fld id="{67265EF3-AB30-412F-AD7F-607361A236D0}" type="slidenum">
              <a:rPr lang="id-ID" altLang="en-US"/>
              <a:pPr/>
              <a:t>44</a:t>
            </a:fld>
            <a:endParaRPr lang="id-ID" altLang="en-US"/>
          </a:p>
        </p:txBody>
      </p:sp>
      <p:sp>
        <p:nvSpPr>
          <p:cNvPr id="5" name="Rounded Rectangle 4">
            <a:extLst>
              <a:ext uri="{FF2B5EF4-FFF2-40B4-BE49-F238E27FC236}">
                <a16:creationId xmlns:a16="http://schemas.microsoft.com/office/drawing/2014/main" xmlns="" id="{756A1DC1-8E1B-44B4-AC4C-8E19EFA4AD7A}"/>
              </a:ext>
            </a:extLst>
          </p:cNvPr>
          <p:cNvSpPr/>
          <p:nvPr/>
        </p:nvSpPr>
        <p:spPr>
          <a:xfrm>
            <a:off x="1143000" y="1905000"/>
            <a:ext cx="7010400" cy="1066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en-AU" sz="2000" dirty="0" err="1">
                <a:latin typeface="Arial" pitchFamily="34" charset="0"/>
                <a:cs typeface="Arial" pitchFamily="34" charset="0"/>
              </a:rPr>
              <a:t>Organisasi</a:t>
            </a:r>
            <a:r>
              <a:rPr lang="en-AU" sz="2000" dirty="0">
                <a:latin typeface="Arial" pitchFamily="34" charset="0"/>
                <a:cs typeface="Arial" pitchFamily="34" charset="0"/>
              </a:rPr>
              <a:t> </a:t>
            </a:r>
            <a:r>
              <a:rPr lang="en-AU" sz="2000" dirty="0" err="1">
                <a:latin typeface="Arial" pitchFamily="34" charset="0"/>
                <a:cs typeface="Arial" pitchFamily="34" charset="0"/>
              </a:rPr>
              <a:t>harus</a:t>
            </a:r>
            <a:r>
              <a:rPr lang="en-AU" sz="2000" dirty="0">
                <a:latin typeface="Arial" pitchFamily="34" charset="0"/>
                <a:cs typeface="Arial" pitchFamily="34" charset="0"/>
              </a:rPr>
              <a:t> </a:t>
            </a:r>
            <a:r>
              <a:rPr lang="en-AU" sz="2000" dirty="0" err="1">
                <a:latin typeface="Arial" pitchFamily="34" charset="0"/>
                <a:cs typeface="Arial" pitchFamily="34" charset="0"/>
              </a:rPr>
              <a:t>merencanakan</a:t>
            </a:r>
            <a:r>
              <a:rPr lang="en-AU" sz="2000" dirty="0">
                <a:latin typeface="Arial" pitchFamily="34" charset="0"/>
                <a:cs typeface="Arial" pitchFamily="34" charset="0"/>
              </a:rPr>
              <a:t>, </a:t>
            </a:r>
            <a:r>
              <a:rPr lang="en-AU" sz="2000" dirty="0" err="1">
                <a:latin typeface="Arial" pitchFamily="34" charset="0"/>
                <a:cs typeface="Arial" pitchFamily="34" charset="0"/>
              </a:rPr>
              <a:t>menerapkan</a:t>
            </a:r>
            <a:r>
              <a:rPr lang="en-AU" sz="2000" dirty="0">
                <a:latin typeface="Arial" pitchFamily="34" charset="0"/>
                <a:cs typeface="Arial" pitchFamily="34" charset="0"/>
              </a:rPr>
              <a:t> </a:t>
            </a:r>
            <a:r>
              <a:rPr lang="en-AU" sz="2000" dirty="0" err="1">
                <a:latin typeface="Arial" pitchFamily="34" charset="0"/>
                <a:cs typeface="Arial" pitchFamily="34" charset="0"/>
              </a:rPr>
              <a:t>dan</a:t>
            </a:r>
            <a:r>
              <a:rPr lang="en-AU" sz="2000" dirty="0">
                <a:latin typeface="Arial" pitchFamily="34" charset="0"/>
                <a:cs typeface="Arial" pitchFamily="34" charset="0"/>
              </a:rPr>
              <a:t> </a:t>
            </a:r>
            <a:r>
              <a:rPr lang="en-AU" sz="2000" dirty="0" err="1">
                <a:latin typeface="Arial" pitchFamily="34" charset="0"/>
                <a:cs typeface="Arial" pitchFamily="34" charset="0"/>
              </a:rPr>
              <a:t>mengendalikan</a:t>
            </a:r>
            <a:r>
              <a:rPr lang="en-AU" sz="2000" dirty="0">
                <a:latin typeface="Arial" pitchFamily="34" charset="0"/>
                <a:cs typeface="Arial" pitchFamily="34" charset="0"/>
              </a:rPr>
              <a:t> </a:t>
            </a:r>
            <a:r>
              <a:rPr lang="en-AU" sz="2000" dirty="0" err="1">
                <a:latin typeface="Arial" pitchFamily="34" charset="0"/>
                <a:cs typeface="Arial" pitchFamily="34" charset="0"/>
              </a:rPr>
              <a:t>proses</a:t>
            </a:r>
            <a:r>
              <a:rPr lang="en-AU" sz="2000" dirty="0">
                <a:latin typeface="Arial" pitchFamily="34" charset="0"/>
                <a:cs typeface="Arial" pitchFamily="34" charset="0"/>
              </a:rPr>
              <a:t>, </a:t>
            </a:r>
            <a:r>
              <a:rPr lang="en-AU" sz="2000" dirty="0" err="1">
                <a:latin typeface="Arial" pitchFamily="34" charset="0"/>
                <a:cs typeface="Arial" pitchFamily="34" charset="0"/>
              </a:rPr>
              <a:t>untuk</a:t>
            </a:r>
            <a:r>
              <a:rPr lang="en-AU" sz="2000" dirty="0">
                <a:latin typeface="Arial" pitchFamily="34" charset="0"/>
                <a:cs typeface="Arial" pitchFamily="34" charset="0"/>
              </a:rPr>
              <a:t> </a:t>
            </a:r>
            <a:r>
              <a:rPr lang="en-AU" sz="2000" dirty="0" err="1">
                <a:latin typeface="Arial" pitchFamily="34" charset="0"/>
                <a:cs typeface="Arial" pitchFamily="34" charset="0"/>
              </a:rPr>
              <a:t>memenuhi</a:t>
            </a:r>
            <a:r>
              <a:rPr lang="en-AU" sz="2000" dirty="0">
                <a:latin typeface="Arial" pitchFamily="34" charset="0"/>
                <a:cs typeface="Arial" pitchFamily="34" charset="0"/>
              </a:rPr>
              <a:t> </a:t>
            </a:r>
            <a:r>
              <a:rPr lang="en-AU" sz="2000" dirty="0" err="1">
                <a:latin typeface="Arial" pitchFamily="34" charset="0"/>
                <a:cs typeface="Arial" pitchFamily="34" charset="0"/>
              </a:rPr>
              <a:t>persyaratan</a:t>
            </a:r>
            <a:r>
              <a:rPr lang="en-AU" sz="2000" dirty="0">
                <a:latin typeface="Arial" pitchFamily="34" charset="0"/>
                <a:cs typeface="Arial" pitchFamily="34" charset="0"/>
              </a:rPr>
              <a:t>, </a:t>
            </a:r>
            <a:r>
              <a:rPr lang="en-AU" sz="2000" dirty="0" err="1">
                <a:latin typeface="Arial" pitchFamily="34" charset="0"/>
                <a:cs typeface="Arial" pitchFamily="34" charset="0"/>
              </a:rPr>
              <a:t>dan</a:t>
            </a:r>
            <a:r>
              <a:rPr lang="en-AU" sz="2000" dirty="0">
                <a:latin typeface="Arial" pitchFamily="34" charset="0"/>
                <a:cs typeface="Arial" pitchFamily="34" charset="0"/>
              </a:rPr>
              <a:t> </a:t>
            </a:r>
            <a:r>
              <a:rPr lang="en-AU" sz="2000" dirty="0" err="1">
                <a:latin typeface="Arial" pitchFamily="34" charset="0"/>
                <a:cs typeface="Arial" pitchFamily="34" charset="0"/>
              </a:rPr>
              <a:t>menerapkan</a:t>
            </a:r>
            <a:r>
              <a:rPr lang="en-AU" sz="2000" dirty="0">
                <a:latin typeface="Arial" pitchFamily="34" charset="0"/>
                <a:cs typeface="Arial" pitchFamily="34" charset="0"/>
              </a:rPr>
              <a:t> </a:t>
            </a:r>
            <a:r>
              <a:rPr lang="en-AU" sz="2000" dirty="0" err="1">
                <a:latin typeface="Arial" pitchFamily="34" charset="0"/>
                <a:cs typeface="Arial" pitchFamily="34" charset="0"/>
              </a:rPr>
              <a:t>tindakan</a:t>
            </a:r>
            <a:r>
              <a:rPr lang="en-AU" sz="2000" dirty="0">
                <a:latin typeface="Arial" pitchFamily="34" charset="0"/>
                <a:cs typeface="Arial" pitchFamily="34" charset="0"/>
              </a:rPr>
              <a:t> yang </a:t>
            </a:r>
            <a:r>
              <a:rPr lang="en-AU" sz="2000" dirty="0" err="1">
                <a:latin typeface="Arial" pitchFamily="34" charset="0"/>
                <a:cs typeface="Arial" pitchFamily="34" charset="0"/>
              </a:rPr>
              <a:t>ditentukan</a:t>
            </a:r>
            <a:endParaRPr lang="en-AU" sz="2000" dirty="0">
              <a:latin typeface="Arial" pitchFamily="34" charset="0"/>
              <a:cs typeface="Arial" pitchFamily="34" charset="0"/>
            </a:endParaRPr>
          </a:p>
        </p:txBody>
      </p:sp>
      <p:sp>
        <p:nvSpPr>
          <p:cNvPr id="6" name="Rectangle 5">
            <a:extLst>
              <a:ext uri="{FF2B5EF4-FFF2-40B4-BE49-F238E27FC236}">
                <a16:creationId xmlns:a16="http://schemas.microsoft.com/office/drawing/2014/main" xmlns="" id="{8A9FB20B-EE66-40D7-811A-C9C74959FA26}"/>
              </a:ext>
            </a:extLst>
          </p:cNvPr>
          <p:cNvSpPr/>
          <p:nvPr/>
        </p:nvSpPr>
        <p:spPr>
          <a:xfrm>
            <a:off x="1066800" y="3810000"/>
            <a:ext cx="7162800" cy="2286000"/>
          </a:xfrm>
          <a:prstGeom prst="rect">
            <a:avLst/>
          </a:prstGeom>
        </p:spPr>
        <p:style>
          <a:lnRef idx="2">
            <a:schemeClr val="dk1"/>
          </a:lnRef>
          <a:fillRef idx="1">
            <a:schemeClr val="lt1"/>
          </a:fillRef>
          <a:effectRef idx="0">
            <a:schemeClr val="dk1"/>
          </a:effectRef>
          <a:fontRef idx="minor">
            <a:schemeClr val="dk1"/>
          </a:fontRef>
        </p:style>
        <p:txBody>
          <a:bodyPr anchor="ctr"/>
          <a:lstStyle/>
          <a:p>
            <a:pPr marL="342900" indent="-342900" algn="just" eaLnBrk="1" hangingPunct="1">
              <a:buFontTx/>
              <a:buAutoNum type="alphaLcPeriod"/>
              <a:defRPr/>
            </a:pPr>
            <a:r>
              <a:rPr lang="en-AU" sz="2000" dirty="0" err="1">
                <a:solidFill>
                  <a:schemeClr val="tx1"/>
                </a:solidFill>
                <a:latin typeface="Arial" pitchFamily="34" charset="0"/>
                <a:cs typeface="Arial" pitchFamily="34" charset="0"/>
              </a:rPr>
              <a:t>Menentukan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persyaratan</a:t>
            </a:r>
            <a:r>
              <a:rPr lang="en-AU" sz="2000" dirty="0">
                <a:solidFill>
                  <a:schemeClr val="tx1"/>
                </a:solidFill>
                <a:latin typeface="Arial" pitchFamily="34" charset="0"/>
                <a:cs typeface="Arial" pitchFamily="34" charset="0"/>
              </a:rPr>
              <a:t> </a:t>
            </a:r>
          </a:p>
          <a:p>
            <a:pPr marL="342900" indent="-342900" algn="just" eaLnBrk="1" hangingPunct="1">
              <a:buFontTx/>
              <a:buAutoNum type="alphaLcPeriod"/>
              <a:defRPr/>
            </a:pPr>
            <a:r>
              <a:rPr lang="id-ID" sz="2000" b="1" dirty="0">
                <a:solidFill>
                  <a:srgbClr val="FF0000"/>
                </a:solidFill>
                <a:latin typeface="Arial" pitchFamily="34" charset="0"/>
                <a:cs typeface="Arial" pitchFamily="34" charset="0"/>
              </a:rPr>
              <a:t>Secara ekspilisit mensyaratkan penetapan</a:t>
            </a:r>
            <a:r>
              <a:rPr lang="en-AU" sz="2000" b="1" dirty="0">
                <a:solidFill>
                  <a:srgbClr val="FF0000"/>
                </a:solidFill>
                <a:latin typeface="Arial" pitchFamily="34" charset="0"/>
                <a:cs typeface="Arial" pitchFamily="34" charset="0"/>
              </a:rPr>
              <a:t> </a:t>
            </a:r>
            <a:r>
              <a:rPr lang="en-AU" sz="2000" b="1" dirty="0" err="1">
                <a:solidFill>
                  <a:srgbClr val="FF0000"/>
                </a:solidFill>
                <a:latin typeface="Arial" pitchFamily="34" charset="0"/>
                <a:cs typeface="Arial" pitchFamily="34" charset="0"/>
              </a:rPr>
              <a:t>kriteria</a:t>
            </a:r>
            <a:r>
              <a:rPr lang="en-AU" sz="2000" b="1" dirty="0">
                <a:solidFill>
                  <a:srgbClr val="FF0000"/>
                </a:solidFill>
                <a:latin typeface="Arial" pitchFamily="34" charset="0"/>
                <a:cs typeface="Arial" pitchFamily="34" charset="0"/>
              </a:rPr>
              <a:t> </a:t>
            </a:r>
            <a:r>
              <a:rPr lang="en-AU" sz="2000" b="1" dirty="0" err="1">
                <a:solidFill>
                  <a:srgbClr val="FF0000"/>
                </a:solidFill>
                <a:latin typeface="Arial" pitchFamily="34" charset="0"/>
                <a:cs typeface="Arial" pitchFamily="34" charset="0"/>
              </a:rPr>
              <a:t>untuk</a:t>
            </a:r>
            <a:r>
              <a:rPr lang="en-AU" sz="2000" b="1" dirty="0">
                <a:solidFill>
                  <a:srgbClr val="FF0000"/>
                </a:solidFill>
                <a:latin typeface="Arial" pitchFamily="34" charset="0"/>
                <a:cs typeface="Arial" pitchFamily="34" charset="0"/>
              </a:rPr>
              <a:t> </a:t>
            </a:r>
            <a:r>
              <a:rPr lang="en-AU" sz="2000" b="1" dirty="0" err="1">
                <a:solidFill>
                  <a:srgbClr val="FF0000"/>
                </a:solidFill>
                <a:latin typeface="Arial" pitchFamily="34" charset="0"/>
                <a:cs typeface="Arial" pitchFamily="34" charset="0"/>
              </a:rPr>
              <a:t>proses</a:t>
            </a:r>
            <a:r>
              <a:rPr lang="en-AU" sz="2000" b="1" dirty="0">
                <a:solidFill>
                  <a:srgbClr val="FF0000"/>
                </a:solidFill>
                <a:latin typeface="Arial" pitchFamily="34" charset="0"/>
                <a:cs typeface="Arial" pitchFamily="34" charset="0"/>
              </a:rPr>
              <a:t> </a:t>
            </a:r>
            <a:r>
              <a:rPr lang="en-AU" sz="2000" b="1" dirty="0" err="1">
                <a:solidFill>
                  <a:srgbClr val="FF0000"/>
                </a:solidFill>
                <a:latin typeface="Arial" pitchFamily="34" charset="0"/>
                <a:cs typeface="Arial" pitchFamily="34" charset="0"/>
              </a:rPr>
              <a:t>dan</a:t>
            </a:r>
            <a:r>
              <a:rPr lang="en-AU" sz="2000" b="1" dirty="0">
                <a:solidFill>
                  <a:srgbClr val="FF0000"/>
                </a:solidFill>
                <a:latin typeface="Arial" pitchFamily="34" charset="0"/>
                <a:cs typeface="Arial" pitchFamily="34" charset="0"/>
              </a:rPr>
              <a:t> </a:t>
            </a:r>
            <a:r>
              <a:rPr lang="en-AU" sz="2000" b="1" dirty="0" err="1">
                <a:solidFill>
                  <a:srgbClr val="FF0000"/>
                </a:solidFill>
                <a:latin typeface="Arial" pitchFamily="34" charset="0"/>
                <a:cs typeface="Arial" pitchFamily="34" charset="0"/>
              </a:rPr>
              <a:t>penerimaan</a:t>
            </a:r>
            <a:r>
              <a:rPr lang="en-AU" sz="2000" b="1" dirty="0">
                <a:solidFill>
                  <a:srgbClr val="FF0000"/>
                </a:solidFill>
                <a:latin typeface="Arial" pitchFamily="34" charset="0"/>
                <a:cs typeface="Arial" pitchFamily="34" charset="0"/>
              </a:rPr>
              <a:t> </a:t>
            </a:r>
            <a:r>
              <a:rPr lang="en-AU" sz="2000" b="1" dirty="0" err="1">
                <a:solidFill>
                  <a:srgbClr val="FF0000"/>
                </a:solidFill>
                <a:latin typeface="Arial" pitchFamily="34" charset="0"/>
                <a:cs typeface="Arial" pitchFamily="34" charset="0"/>
              </a:rPr>
              <a:t>produk</a:t>
            </a:r>
            <a:r>
              <a:rPr lang="en-AU" sz="2000" b="1" dirty="0">
                <a:solidFill>
                  <a:srgbClr val="FF0000"/>
                </a:solidFill>
                <a:latin typeface="Arial" pitchFamily="34" charset="0"/>
                <a:cs typeface="Arial" pitchFamily="34" charset="0"/>
              </a:rPr>
              <a:t> </a:t>
            </a:r>
            <a:r>
              <a:rPr lang="en-AU" sz="2000" b="1" dirty="0" err="1">
                <a:solidFill>
                  <a:srgbClr val="FF0000"/>
                </a:solidFill>
                <a:latin typeface="Arial" pitchFamily="34" charset="0"/>
                <a:cs typeface="Arial" pitchFamily="34" charset="0"/>
              </a:rPr>
              <a:t>dan</a:t>
            </a:r>
            <a:r>
              <a:rPr lang="en-AU" sz="2000" b="1" dirty="0">
                <a:solidFill>
                  <a:srgbClr val="FF0000"/>
                </a:solidFill>
                <a:latin typeface="Arial" pitchFamily="34" charset="0"/>
                <a:cs typeface="Arial" pitchFamily="34" charset="0"/>
              </a:rPr>
              <a:t> </a:t>
            </a:r>
            <a:r>
              <a:rPr lang="en-AU" sz="2000" b="1" dirty="0" err="1">
                <a:solidFill>
                  <a:srgbClr val="FF0000"/>
                </a:solidFill>
                <a:latin typeface="Arial" pitchFamily="34" charset="0"/>
                <a:cs typeface="Arial" pitchFamily="34" charset="0"/>
              </a:rPr>
              <a:t>jasa</a:t>
            </a:r>
            <a:endParaRPr lang="en-AU" sz="2000" b="1" dirty="0">
              <a:solidFill>
                <a:srgbClr val="FF0000"/>
              </a:solidFill>
              <a:latin typeface="Arial" pitchFamily="34" charset="0"/>
              <a:cs typeface="Arial" pitchFamily="34" charset="0"/>
            </a:endParaRPr>
          </a:p>
          <a:p>
            <a:pPr marL="342900" indent="-342900" algn="just" eaLnBrk="1" hangingPunct="1">
              <a:buFontTx/>
              <a:buAutoNum type="alphaLcPeriod"/>
              <a:defRPr/>
            </a:pPr>
            <a:r>
              <a:rPr lang="en-AU" sz="2000" dirty="0" err="1">
                <a:solidFill>
                  <a:schemeClr val="tx1"/>
                </a:solidFill>
                <a:latin typeface="Arial" pitchFamily="34" charset="0"/>
                <a:cs typeface="Arial" pitchFamily="34" charset="0"/>
              </a:rPr>
              <a:t>Menentukan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sumber</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daya</a:t>
            </a:r>
            <a:r>
              <a:rPr lang="en-AU" sz="2000" dirty="0">
                <a:solidFill>
                  <a:schemeClr val="tx1"/>
                </a:solidFill>
                <a:latin typeface="Arial" pitchFamily="34" charset="0"/>
                <a:cs typeface="Arial" pitchFamily="34" charset="0"/>
              </a:rPr>
              <a:t> yang </a:t>
            </a:r>
            <a:r>
              <a:rPr lang="en-AU" sz="2000" dirty="0" err="1">
                <a:solidFill>
                  <a:schemeClr val="tx1"/>
                </a:solidFill>
                <a:latin typeface="Arial" pitchFamily="34" charset="0"/>
                <a:cs typeface="Arial" pitchFamily="34" charset="0"/>
              </a:rPr>
              <a:t>dibutuhkan</a:t>
            </a:r>
            <a:endParaRPr lang="en-AU" sz="2000" dirty="0">
              <a:solidFill>
                <a:schemeClr val="tx1"/>
              </a:solidFill>
              <a:latin typeface="Arial" pitchFamily="34" charset="0"/>
              <a:cs typeface="Arial" pitchFamily="34" charset="0"/>
            </a:endParaRPr>
          </a:p>
          <a:p>
            <a:pPr marL="342900" indent="-342900" algn="just" eaLnBrk="1" hangingPunct="1">
              <a:buFontTx/>
              <a:buAutoNum type="alphaLcPeriod"/>
              <a:defRPr/>
            </a:pPr>
            <a:r>
              <a:rPr lang="en-AU" sz="2000" dirty="0" err="1">
                <a:solidFill>
                  <a:schemeClr val="tx1"/>
                </a:solidFill>
                <a:latin typeface="Arial" pitchFamily="34" charset="0"/>
                <a:cs typeface="Arial" pitchFamily="34" charset="0"/>
              </a:rPr>
              <a:t>Menerapkan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kendali</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proses</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sesuai</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kriteria</a:t>
            </a:r>
            <a:r>
              <a:rPr lang="en-AU" sz="2000" dirty="0">
                <a:solidFill>
                  <a:schemeClr val="tx1"/>
                </a:solidFill>
                <a:latin typeface="Arial" pitchFamily="34" charset="0"/>
                <a:cs typeface="Arial" pitchFamily="34" charset="0"/>
              </a:rPr>
              <a:t> </a:t>
            </a:r>
          </a:p>
          <a:p>
            <a:pPr marL="342900" indent="-342900" algn="just" eaLnBrk="1" hangingPunct="1">
              <a:buFontTx/>
              <a:buAutoNum type="alphaLcPeriod"/>
              <a:defRPr/>
            </a:pPr>
            <a:r>
              <a:rPr lang="en-AU" sz="2000" dirty="0" err="1">
                <a:solidFill>
                  <a:schemeClr val="tx1"/>
                </a:solidFill>
                <a:latin typeface="Arial" pitchFamily="34" charset="0"/>
                <a:cs typeface="Arial" pitchFamily="34" charset="0"/>
              </a:rPr>
              <a:t>Menentukan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dan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menyimpan</a:t>
            </a:r>
            <a:r>
              <a:rPr lang="en-AU" sz="2000" dirty="0">
                <a:solidFill>
                  <a:schemeClr val="tx1"/>
                </a:solidFill>
                <a:latin typeface="Arial" pitchFamily="34" charset="0"/>
                <a:cs typeface="Arial" pitchFamily="34" charset="0"/>
              </a:rPr>
              <a:t> </a:t>
            </a:r>
            <a:r>
              <a:rPr lang="en-AU" sz="2000" b="1" dirty="0" err="1">
                <a:solidFill>
                  <a:srgbClr val="FF0000"/>
                </a:solidFill>
                <a:latin typeface="Arial" pitchFamily="34" charset="0"/>
                <a:cs typeface="Arial" pitchFamily="34" charset="0"/>
              </a:rPr>
              <a:t>informasi</a:t>
            </a:r>
            <a:r>
              <a:rPr lang="en-AU" sz="2000" b="1" dirty="0">
                <a:solidFill>
                  <a:srgbClr val="FF0000"/>
                </a:solidFill>
                <a:latin typeface="Arial" pitchFamily="34" charset="0"/>
                <a:cs typeface="Arial" pitchFamily="34" charset="0"/>
              </a:rPr>
              <a:t> </a:t>
            </a:r>
            <a:r>
              <a:rPr lang="en-AU" sz="2000" b="1" dirty="0" err="1">
                <a:solidFill>
                  <a:srgbClr val="FF0000"/>
                </a:solidFill>
                <a:latin typeface="Arial" pitchFamily="34" charset="0"/>
                <a:cs typeface="Arial" pitchFamily="34" charset="0"/>
              </a:rPr>
              <a:t>terdokumentasi</a:t>
            </a:r>
            <a:endParaRPr lang="en-AU" sz="2000" b="1" dirty="0">
              <a:solidFill>
                <a:srgbClr val="FF0000"/>
              </a:solidFill>
              <a:latin typeface="Arial" pitchFamily="34" charset="0"/>
              <a:cs typeface="Arial" pitchFamily="34" charset="0"/>
            </a:endParaRPr>
          </a:p>
        </p:txBody>
      </p:sp>
      <p:sp>
        <p:nvSpPr>
          <p:cNvPr id="7" name="Down Arrow 6">
            <a:extLst>
              <a:ext uri="{FF2B5EF4-FFF2-40B4-BE49-F238E27FC236}">
                <a16:creationId xmlns:a16="http://schemas.microsoft.com/office/drawing/2014/main" xmlns="" id="{767874A0-337F-43C3-AE07-8F9DDE243F12}"/>
              </a:ext>
            </a:extLst>
          </p:cNvPr>
          <p:cNvSpPr/>
          <p:nvPr/>
        </p:nvSpPr>
        <p:spPr>
          <a:xfrm>
            <a:off x="4114800" y="3124200"/>
            <a:ext cx="762000" cy="5334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AU"/>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a:xfrm>
            <a:off x="468313" y="381000"/>
            <a:ext cx="8229600" cy="720725"/>
          </a:xfrm>
        </p:spPr>
        <p:txBody>
          <a:bodyPr/>
          <a:lstStyle/>
          <a:p>
            <a:r>
              <a:rPr lang="en-AU" altLang="en-US">
                <a:latin typeface="Arial" charset="0"/>
                <a:cs typeface="Arial" charset="0"/>
              </a:rPr>
              <a:t>8. Operasi</a:t>
            </a:r>
          </a:p>
        </p:txBody>
      </p:sp>
      <p:sp>
        <p:nvSpPr>
          <p:cNvPr id="164867" name="Content Placeholder 2"/>
          <p:cNvSpPr>
            <a:spLocks noGrp="1"/>
          </p:cNvSpPr>
          <p:nvPr>
            <p:ph idx="1"/>
          </p:nvPr>
        </p:nvSpPr>
        <p:spPr>
          <a:xfrm>
            <a:off x="457200" y="1143000"/>
            <a:ext cx="8229600" cy="685800"/>
          </a:xfrm>
        </p:spPr>
        <p:txBody>
          <a:bodyPr/>
          <a:lstStyle/>
          <a:p>
            <a:pPr>
              <a:buFont typeface="Arial" charset="0"/>
              <a:buNone/>
            </a:pPr>
            <a:r>
              <a:rPr lang="en-AU" altLang="en-US" dirty="0">
                <a:latin typeface="Arial" charset="0"/>
                <a:cs typeface="Arial" charset="0"/>
              </a:rPr>
              <a:t>8.2 </a:t>
            </a:r>
            <a:r>
              <a:rPr lang="en-AU" altLang="en-US" dirty="0" err="1">
                <a:latin typeface="Arial" charset="0"/>
                <a:cs typeface="Arial" charset="0"/>
              </a:rPr>
              <a:t>Persyaratan</a:t>
            </a:r>
            <a:r>
              <a:rPr lang="en-AU" altLang="en-US" dirty="0">
                <a:latin typeface="Arial" charset="0"/>
                <a:cs typeface="Arial" charset="0"/>
              </a:rPr>
              <a:t> </a:t>
            </a:r>
            <a:r>
              <a:rPr lang="en-AU" altLang="en-US" dirty="0" err="1">
                <a:latin typeface="Arial" charset="0"/>
                <a:cs typeface="Arial" charset="0"/>
              </a:rPr>
              <a:t>untuk</a:t>
            </a:r>
            <a:r>
              <a:rPr lang="en-AU" altLang="en-US" dirty="0">
                <a:latin typeface="Arial" charset="0"/>
                <a:cs typeface="Arial" charset="0"/>
              </a:rPr>
              <a:t> </a:t>
            </a:r>
            <a:r>
              <a:rPr lang="en-AU" altLang="en-US" dirty="0" err="1">
                <a:latin typeface="Arial" charset="0"/>
                <a:cs typeface="Arial" charset="0"/>
              </a:rPr>
              <a:t>produk</a:t>
            </a:r>
            <a:r>
              <a:rPr lang="en-AU" altLang="en-US" dirty="0">
                <a:latin typeface="Arial" charset="0"/>
                <a:cs typeface="Arial" charset="0"/>
              </a:rPr>
              <a:t> </a:t>
            </a:r>
            <a:r>
              <a:rPr lang="en-AU" altLang="en-US" dirty="0" err="1">
                <a:latin typeface="Arial" charset="0"/>
                <a:cs typeface="Arial" charset="0"/>
              </a:rPr>
              <a:t>dan</a:t>
            </a:r>
            <a:r>
              <a:rPr lang="en-AU" altLang="en-US" dirty="0">
                <a:latin typeface="Arial" charset="0"/>
                <a:cs typeface="Arial" charset="0"/>
              </a:rPr>
              <a:t> </a:t>
            </a:r>
            <a:r>
              <a:rPr lang="en-AU" altLang="en-US" dirty="0" err="1">
                <a:latin typeface="Arial" charset="0"/>
                <a:cs typeface="Arial" charset="0"/>
              </a:rPr>
              <a:t>layanan</a:t>
            </a:r>
            <a:endParaRPr lang="en-AU" altLang="en-US" dirty="0">
              <a:latin typeface="Arial" charset="0"/>
              <a:cs typeface="Arial" charset="0"/>
            </a:endParaRPr>
          </a:p>
          <a:p>
            <a:pPr>
              <a:buFont typeface="Arial" charset="0"/>
              <a:buNone/>
            </a:pPr>
            <a:endParaRPr lang="en-AU" altLang="en-US" dirty="0">
              <a:latin typeface="Arial" charset="0"/>
              <a:cs typeface="Arial" charset="0"/>
            </a:endParaRPr>
          </a:p>
        </p:txBody>
      </p:sp>
      <p:sp>
        <p:nvSpPr>
          <p:cNvPr id="164868" name="Slide Number Placeholder 3"/>
          <p:cNvSpPr>
            <a:spLocks noGrp="1"/>
          </p:cNvSpPr>
          <p:nvPr>
            <p:ph type="sldNum" sz="quarter" idx="10"/>
          </p:nvPr>
        </p:nvSpPr>
        <p:spPr bwMode="auto">
          <a:noFill/>
          <a:ln>
            <a:miter lim="800000"/>
            <a:headEnd/>
            <a:tailEnd/>
          </a:ln>
        </p:spPr>
        <p:txBody>
          <a:bodyPr/>
          <a:lstStyle/>
          <a:p>
            <a:fld id="{E6D70CFD-3AAA-430E-B4EF-FC91B2B6173B}" type="slidenum">
              <a:rPr lang="id-ID" altLang="en-US"/>
              <a:pPr/>
              <a:t>45</a:t>
            </a:fld>
            <a:endParaRPr lang="id-ID" altLang="en-US"/>
          </a:p>
        </p:txBody>
      </p:sp>
      <p:sp>
        <p:nvSpPr>
          <p:cNvPr id="5" name="Rounded Rectangle 4">
            <a:extLst>
              <a:ext uri="{FF2B5EF4-FFF2-40B4-BE49-F238E27FC236}">
                <a16:creationId xmlns:a16="http://schemas.microsoft.com/office/drawing/2014/main" xmlns="" id="{3814DA51-67C1-4EAA-BFAA-9FCDC2ACF483}"/>
              </a:ext>
            </a:extLst>
          </p:cNvPr>
          <p:cNvSpPr/>
          <p:nvPr/>
        </p:nvSpPr>
        <p:spPr>
          <a:xfrm>
            <a:off x="609600" y="1828800"/>
            <a:ext cx="5105400" cy="533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sz="2800" dirty="0">
                <a:solidFill>
                  <a:srgbClr val="C00000"/>
                </a:solidFill>
                <a:latin typeface="Arial" pitchFamily="34" charset="0"/>
                <a:cs typeface="Arial" pitchFamily="34" charset="0"/>
              </a:rPr>
              <a:t>8.2.1 </a:t>
            </a:r>
            <a:r>
              <a:rPr lang="en-AU" sz="2800" dirty="0" err="1">
                <a:solidFill>
                  <a:srgbClr val="C00000"/>
                </a:solidFill>
                <a:latin typeface="Arial" pitchFamily="34" charset="0"/>
                <a:cs typeface="Arial" pitchFamily="34" charset="0"/>
              </a:rPr>
              <a:t>Komunikasi</a:t>
            </a:r>
            <a:r>
              <a:rPr lang="en-AU" sz="2800" dirty="0">
                <a:solidFill>
                  <a:srgbClr val="C00000"/>
                </a:solidFill>
                <a:latin typeface="Arial" pitchFamily="34" charset="0"/>
                <a:cs typeface="Arial" pitchFamily="34" charset="0"/>
              </a:rPr>
              <a:t> </a:t>
            </a:r>
            <a:r>
              <a:rPr lang="en-AU" sz="2800" dirty="0" err="1">
                <a:solidFill>
                  <a:srgbClr val="C00000"/>
                </a:solidFill>
                <a:latin typeface="Arial" pitchFamily="34" charset="0"/>
                <a:cs typeface="Arial" pitchFamily="34" charset="0"/>
              </a:rPr>
              <a:t>Pelanggan</a:t>
            </a:r>
            <a:endParaRPr lang="en-AU" sz="2800" dirty="0">
              <a:solidFill>
                <a:srgbClr val="C00000"/>
              </a:solidFill>
              <a:latin typeface="Arial" pitchFamily="34" charset="0"/>
              <a:cs typeface="Arial" pitchFamily="34" charset="0"/>
            </a:endParaRPr>
          </a:p>
        </p:txBody>
      </p:sp>
      <p:graphicFrame>
        <p:nvGraphicFramePr>
          <p:cNvPr id="6" name="Table 5">
            <a:extLst>
              <a:ext uri="{FF2B5EF4-FFF2-40B4-BE49-F238E27FC236}">
                <a16:creationId xmlns:a16="http://schemas.microsoft.com/office/drawing/2014/main" xmlns="" id="{2D664DF8-3159-4E24-8364-87AA245ACC04}"/>
              </a:ext>
            </a:extLst>
          </p:cNvPr>
          <p:cNvGraphicFramePr>
            <a:graphicFrameLocks noGrp="1"/>
          </p:cNvGraphicFramePr>
          <p:nvPr/>
        </p:nvGraphicFramePr>
        <p:xfrm>
          <a:off x="609600" y="2590800"/>
          <a:ext cx="5867400" cy="3505200"/>
        </p:xfrm>
        <a:graphic>
          <a:graphicData uri="http://schemas.openxmlformats.org/drawingml/2006/table">
            <a:tbl>
              <a:tblPr firstRow="1" bandRow="1">
                <a:tableStyleId>{5940675A-B579-460E-94D1-54222C63F5DA}</a:tableStyleId>
              </a:tblPr>
              <a:tblGrid>
                <a:gridCol w="5867400">
                  <a:extLst>
                    <a:ext uri="{9D8B030D-6E8A-4147-A177-3AD203B41FA5}">
                      <a16:colId xmlns:a16="http://schemas.microsoft.com/office/drawing/2014/main" xmlns="" val="20000"/>
                    </a:ext>
                  </a:extLst>
                </a:gridCol>
              </a:tblGrid>
              <a:tr h="370840">
                <a:tc>
                  <a:txBody>
                    <a:bodyPr/>
                    <a:lstStyle/>
                    <a:p>
                      <a:r>
                        <a:rPr lang="en-AU" sz="2000" dirty="0" err="1">
                          <a:latin typeface="Arial" pitchFamily="34" charset="0"/>
                          <a:cs typeface="Arial" pitchFamily="34" charset="0"/>
                        </a:rPr>
                        <a:t>Memberikan</a:t>
                      </a:r>
                      <a:r>
                        <a:rPr lang="en-AU" sz="2000" dirty="0">
                          <a:latin typeface="Arial" pitchFamily="34" charset="0"/>
                          <a:cs typeface="Arial" pitchFamily="34" charset="0"/>
                        </a:rPr>
                        <a:t> </a:t>
                      </a:r>
                      <a:r>
                        <a:rPr lang="en-AU" sz="2000" dirty="0" err="1">
                          <a:latin typeface="Arial" pitchFamily="34" charset="0"/>
                          <a:cs typeface="Arial" pitchFamily="34" charset="0"/>
                        </a:rPr>
                        <a:t>informasi</a:t>
                      </a:r>
                      <a:r>
                        <a:rPr lang="en-AU" sz="2000" dirty="0">
                          <a:latin typeface="Arial" pitchFamily="34" charset="0"/>
                          <a:cs typeface="Arial" pitchFamily="34" charset="0"/>
                        </a:rPr>
                        <a:t> yang </a:t>
                      </a:r>
                      <a:r>
                        <a:rPr lang="en-AU" sz="2000" dirty="0" err="1">
                          <a:latin typeface="Arial" pitchFamily="34" charset="0"/>
                          <a:cs typeface="Arial" pitchFamily="34" charset="0"/>
                        </a:rPr>
                        <a:t>berkaitan</a:t>
                      </a:r>
                      <a:r>
                        <a:rPr lang="en-AU" sz="2000" dirty="0">
                          <a:latin typeface="Arial" pitchFamily="34" charset="0"/>
                          <a:cs typeface="Arial" pitchFamily="34" charset="0"/>
                        </a:rPr>
                        <a:t> </a:t>
                      </a:r>
                      <a:r>
                        <a:rPr lang="en-AU" sz="2000" dirty="0" err="1">
                          <a:latin typeface="Arial" pitchFamily="34" charset="0"/>
                          <a:cs typeface="Arial" pitchFamily="34" charset="0"/>
                        </a:rPr>
                        <a:t>dengan</a:t>
                      </a:r>
                      <a:r>
                        <a:rPr lang="en-AU" sz="2000" dirty="0">
                          <a:latin typeface="Arial" pitchFamily="34" charset="0"/>
                          <a:cs typeface="Arial" pitchFamily="34" charset="0"/>
                        </a:rPr>
                        <a:t> </a:t>
                      </a:r>
                      <a:r>
                        <a:rPr lang="en-AU" sz="2000" dirty="0" err="1">
                          <a:latin typeface="Arial" pitchFamily="34" charset="0"/>
                          <a:cs typeface="Arial" pitchFamily="34" charset="0"/>
                        </a:rPr>
                        <a:t>produk</a:t>
                      </a:r>
                      <a:r>
                        <a:rPr lang="en-AU" sz="2000" dirty="0">
                          <a:latin typeface="Arial" pitchFamily="34" charset="0"/>
                          <a:cs typeface="Arial" pitchFamily="34" charset="0"/>
                        </a:rPr>
                        <a:t> </a:t>
                      </a:r>
                      <a:r>
                        <a:rPr lang="en-AU" sz="2000" dirty="0" err="1">
                          <a:latin typeface="Arial" pitchFamily="34" charset="0"/>
                          <a:cs typeface="Arial" pitchFamily="34" charset="0"/>
                        </a:rPr>
                        <a:t>dan</a:t>
                      </a:r>
                      <a:r>
                        <a:rPr lang="en-AU" sz="2000" dirty="0">
                          <a:latin typeface="Arial" pitchFamily="34" charset="0"/>
                          <a:cs typeface="Arial" pitchFamily="34" charset="0"/>
                        </a:rPr>
                        <a:t> </a:t>
                      </a:r>
                      <a:r>
                        <a:rPr lang="en-AU" sz="2000" dirty="0" err="1">
                          <a:latin typeface="Arial" pitchFamily="34" charset="0"/>
                          <a:cs typeface="Arial" pitchFamily="34" charset="0"/>
                        </a:rPr>
                        <a:t>jasa</a:t>
                      </a:r>
                      <a:r>
                        <a:rPr lang="en-AU" sz="2000" dirty="0">
                          <a:latin typeface="Arial" pitchFamily="34" charset="0"/>
                          <a:cs typeface="Arial" pitchFamily="34" charset="0"/>
                        </a:rPr>
                        <a:t> </a:t>
                      </a:r>
                      <a:endParaRPr lang="en-AU" sz="2000" b="0" dirty="0">
                        <a:solidFill>
                          <a:schemeClr val="tx1"/>
                        </a:solidFill>
                        <a:latin typeface="Arial" pitchFamily="34" charset="0"/>
                        <a:cs typeface="Arial"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r>
                        <a:rPr lang="en-AU" sz="2000" dirty="0" err="1">
                          <a:latin typeface="Arial" pitchFamily="34" charset="0"/>
                          <a:cs typeface="Arial" pitchFamily="34" charset="0"/>
                        </a:rPr>
                        <a:t>Penanganan</a:t>
                      </a:r>
                      <a:r>
                        <a:rPr lang="en-AU" sz="2000" dirty="0">
                          <a:latin typeface="Arial" pitchFamily="34" charset="0"/>
                          <a:cs typeface="Arial" pitchFamily="34" charset="0"/>
                        </a:rPr>
                        <a:t> </a:t>
                      </a:r>
                      <a:r>
                        <a:rPr lang="en-AU" sz="2000" dirty="0" err="1">
                          <a:latin typeface="Arial" pitchFamily="34" charset="0"/>
                          <a:cs typeface="Arial" pitchFamily="34" charset="0"/>
                        </a:rPr>
                        <a:t>pertanyaan</a:t>
                      </a:r>
                      <a:r>
                        <a:rPr lang="en-AU" sz="2000" dirty="0">
                          <a:latin typeface="Arial" pitchFamily="34" charset="0"/>
                          <a:cs typeface="Arial" pitchFamily="34" charset="0"/>
                        </a:rPr>
                        <a:t>,</a:t>
                      </a:r>
                      <a:r>
                        <a:rPr lang="en-AU" sz="2000" baseline="0" dirty="0">
                          <a:latin typeface="Arial" pitchFamily="34" charset="0"/>
                          <a:cs typeface="Arial" pitchFamily="34" charset="0"/>
                        </a:rPr>
                        <a:t> </a:t>
                      </a:r>
                      <a:r>
                        <a:rPr lang="en-AU" sz="2000" baseline="0" dirty="0" err="1">
                          <a:latin typeface="Arial" pitchFamily="34" charset="0"/>
                          <a:cs typeface="Arial" pitchFamily="34" charset="0"/>
                        </a:rPr>
                        <a:t>kontrak</a:t>
                      </a:r>
                      <a:r>
                        <a:rPr lang="en-AU" sz="2000" baseline="0" dirty="0">
                          <a:latin typeface="Arial" pitchFamily="34" charset="0"/>
                          <a:cs typeface="Arial" pitchFamily="34" charset="0"/>
                        </a:rPr>
                        <a:t> </a:t>
                      </a:r>
                      <a:r>
                        <a:rPr lang="en-AU" sz="2000" baseline="0" dirty="0" err="1">
                          <a:latin typeface="Arial" pitchFamily="34" charset="0"/>
                          <a:cs typeface="Arial" pitchFamily="34" charset="0"/>
                        </a:rPr>
                        <a:t>atau</a:t>
                      </a:r>
                      <a:r>
                        <a:rPr lang="en-AU" sz="2000" baseline="0" dirty="0">
                          <a:latin typeface="Arial" pitchFamily="34" charset="0"/>
                          <a:cs typeface="Arial" pitchFamily="34" charset="0"/>
                        </a:rPr>
                        <a:t> </a:t>
                      </a:r>
                      <a:r>
                        <a:rPr lang="en-AU" sz="2000" baseline="0" dirty="0" err="1">
                          <a:latin typeface="Arial" pitchFamily="34" charset="0"/>
                          <a:cs typeface="Arial" pitchFamily="34" charset="0"/>
                        </a:rPr>
                        <a:t>pesanan</a:t>
                      </a:r>
                      <a:r>
                        <a:rPr lang="en-AU" sz="2000" baseline="0" dirty="0">
                          <a:latin typeface="Arial" pitchFamily="34" charset="0"/>
                          <a:cs typeface="Arial" pitchFamily="34" charset="0"/>
                        </a:rPr>
                        <a:t>, </a:t>
                      </a:r>
                      <a:r>
                        <a:rPr lang="en-AU" sz="2000" baseline="0" dirty="0" err="1">
                          <a:latin typeface="Arial" pitchFamily="34" charset="0"/>
                          <a:cs typeface="Arial" pitchFamily="34" charset="0"/>
                        </a:rPr>
                        <a:t>termasuk</a:t>
                      </a:r>
                      <a:r>
                        <a:rPr lang="en-AU" sz="2000" baseline="0" dirty="0">
                          <a:latin typeface="Arial" pitchFamily="34" charset="0"/>
                          <a:cs typeface="Arial" pitchFamily="34" charset="0"/>
                        </a:rPr>
                        <a:t> </a:t>
                      </a:r>
                      <a:r>
                        <a:rPr lang="en-AU" sz="2000" baseline="0" dirty="0" err="1">
                          <a:latin typeface="Arial" pitchFamily="34" charset="0"/>
                          <a:cs typeface="Arial" pitchFamily="34" charset="0"/>
                        </a:rPr>
                        <a:t>perubahan</a:t>
                      </a:r>
                      <a:endParaRPr lang="en-AU" sz="2000" dirty="0">
                        <a:latin typeface="Arial" pitchFamily="34" charset="0"/>
                        <a:cs typeface="Arial"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r>
                        <a:rPr lang="en-AU" sz="2000" dirty="0" err="1">
                          <a:latin typeface="Arial" pitchFamily="34" charset="0"/>
                          <a:cs typeface="Arial" pitchFamily="34" charset="0"/>
                        </a:rPr>
                        <a:t>Mendapatkan</a:t>
                      </a:r>
                      <a:r>
                        <a:rPr lang="en-AU" sz="2000" dirty="0">
                          <a:latin typeface="Arial" pitchFamily="34" charset="0"/>
                          <a:cs typeface="Arial" pitchFamily="34" charset="0"/>
                        </a:rPr>
                        <a:t> </a:t>
                      </a:r>
                      <a:r>
                        <a:rPr lang="en-AU" sz="2000" dirty="0" err="1">
                          <a:latin typeface="Arial" pitchFamily="34" charset="0"/>
                          <a:cs typeface="Arial" pitchFamily="34" charset="0"/>
                        </a:rPr>
                        <a:t>umpan</a:t>
                      </a:r>
                      <a:r>
                        <a:rPr lang="en-AU" sz="2000" dirty="0">
                          <a:latin typeface="Arial" pitchFamily="34" charset="0"/>
                          <a:cs typeface="Arial" pitchFamily="34" charset="0"/>
                        </a:rPr>
                        <a:t> </a:t>
                      </a:r>
                      <a:r>
                        <a:rPr lang="en-AU" sz="2000" dirty="0" err="1">
                          <a:latin typeface="Arial" pitchFamily="34" charset="0"/>
                          <a:cs typeface="Arial" pitchFamily="34" charset="0"/>
                        </a:rPr>
                        <a:t>balik</a:t>
                      </a:r>
                      <a:r>
                        <a:rPr lang="en-AU" sz="2000" dirty="0">
                          <a:latin typeface="Arial" pitchFamily="34" charset="0"/>
                          <a:cs typeface="Arial" pitchFamily="34" charset="0"/>
                        </a:rPr>
                        <a:t> </a:t>
                      </a:r>
                      <a:r>
                        <a:rPr lang="en-AU" sz="2000" dirty="0" err="1">
                          <a:latin typeface="Arial" pitchFamily="34" charset="0"/>
                          <a:cs typeface="Arial" pitchFamily="34" charset="0"/>
                        </a:rPr>
                        <a:t>pelanggan</a:t>
                      </a:r>
                      <a:r>
                        <a:rPr lang="en-AU" sz="2000" dirty="0">
                          <a:latin typeface="Arial" pitchFamily="34" charset="0"/>
                          <a:cs typeface="Arial" pitchFamily="34" charset="0"/>
                        </a:rPr>
                        <a:t>, </a:t>
                      </a:r>
                      <a:r>
                        <a:rPr lang="en-AU" sz="2000" dirty="0" err="1">
                          <a:latin typeface="Arial" pitchFamily="34" charset="0"/>
                          <a:cs typeface="Arial" pitchFamily="34" charset="0"/>
                        </a:rPr>
                        <a:t>termasuk</a:t>
                      </a:r>
                      <a:r>
                        <a:rPr lang="en-AU" sz="2000" dirty="0">
                          <a:latin typeface="Arial" pitchFamily="34" charset="0"/>
                          <a:cs typeface="Arial" pitchFamily="34" charset="0"/>
                        </a:rPr>
                        <a:t> </a:t>
                      </a:r>
                      <a:r>
                        <a:rPr lang="en-AU" sz="2000" dirty="0" err="1">
                          <a:latin typeface="Arial" pitchFamily="34" charset="0"/>
                          <a:cs typeface="Arial" pitchFamily="34" charset="0"/>
                        </a:rPr>
                        <a:t>keluhan</a:t>
                      </a:r>
                      <a:r>
                        <a:rPr lang="en-AU" sz="2000" dirty="0">
                          <a:latin typeface="Arial" pitchFamily="34" charset="0"/>
                          <a:cs typeface="Arial" pitchFamily="34" charset="0"/>
                        </a:rPr>
                        <a:t> </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r>
                        <a:rPr lang="id-ID" sz="2000" dirty="0">
                          <a:latin typeface="Arial" pitchFamily="34" charset="0"/>
                          <a:cs typeface="Arial" pitchFamily="34" charset="0"/>
                        </a:rPr>
                        <a:t>Secara eksplisit</a:t>
                      </a:r>
                      <a:r>
                        <a:rPr lang="id-ID" sz="2000" baseline="0" dirty="0">
                          <a:latin typeface="Arial" pitchFamily="34" charset="0"/>
                          <a:cs typeface="Arial" pitchFamily="34" charset="0"/>
                        </a:rPr>
                        <a:t> harus dikomunikasikan “p</a:t>
                      </a:r>
                      <a:r>
                        <a:rPr lang="en-AU" sz="2000" dirty="0" err="1">
                          <a:latin typeface="Arial" pitchFamily="34" charset="0"/>
                          <a:cs typeface="Arial" pitchFamily="34" charset="0"/>
                        </a:rPr>
                        <a:t>enanganan</a:t>
                      </a:r>
                      <a:r>
                        <a:rPr lang="en-AU" sz="2000" baseline="0" dirty="0">
                          <a:latin typeface="Arial" pitchFamily="34" charset="0"/>
                          <a:cs typeface="Arial" pitchFamily="34" charset="0"/>
                        </a:rPr>
                        <a:t> </a:t>
                      </a:r>
                      <a:r>
                        <a:rPr lang="en-AU" sz="2000" baseline="0" dirty="0" err="1">
                          <a:latin typeface="Arial" pitchFamily="34" charset="0"/>
                          <a:cs typeface="Arial" pitchFamily="34" charset="0"/>
                        </a:rPr>
                        <a:t>atau</a:t>
                      </a:r>
                      <a:r>
                        <a:rPr lang="en-AU" sz="2000" baseline="0" dirty="0">
                          <a:latin typeface="Arial" pitchFamily="34" charset="0"/>
                          <a:cs typeface="Arial" pitchFamily="34" charset="0"/>
                        </a:rPr>
                        <a:t> </a:t>
                      </a:r>
                      <a:r>
                        <a:rPr lang="id-ID" sz="2000" baseline="0" dirty="0">
                          <a:latin typeface="Arial" pitchFamily="34" charset="0"/>
                          <a:cs typeface="Arial" pitchFamily="34" charset="0"/>
                        </a:rPr>
                        <a:t>pengendalian</a:t>
                      </a:r>
                      <a:r>
                        <a:rPr lang="en-AU" sz="2000" baseline="0" dirty="0">
                          <a:latin typeface="Arial" pitchFamily="34" charset="0"/>
                          <a:cs typeface="Arial" pitchFamily="34" charset="0"/>
                        </a:rPr>
                        <a:t> </a:t>
                      </a:r>
                      <a:r>
                        <a:rPr lang="en-AU" sz="2000" baseline="0" dirty="0" err="1">
                          <a:latin typeface="Arial" pitchFamily="34" charset="0"/>
                          <a:cs typeface="Arial" pitchFamily="34" charset="0"/>
                        </a:rPr>
                        <a:t>milik</a:t>
                      </a:r>
                      <a:r>
                        <a:rPr lang="en-AU" sz="2000" baseline="0" dirty="0">
                          <a:latin typeface="Arial" pitchFamily="34" charset="0"/>
                          <a:cs typeface="Arial" pitchFamily="34" charset="0"/>
                        </a:rPr>
                        <a:t> </a:t>
                      </a:r>
                      <a:r>
                        <a:rPr lang="en-AU" sz="2000" baseline="0" dirty="0" err="1">
                          <a:latin typeface="Arial" pitchFamily="34" charset="0"/>
                          <a:cs typeface="Arial" pitchFamily="34" charset="0"/>
                        </a:rPr>
                        <a:t>pelanggan</a:t>
                      </a:r>
                      <a:r>
                        <a:rPr lang="id-ID" sz="2000" baseline="0" dirty="0">
                          <a:latin typeface="Arial" pitchFamily="34" charset="0"/>
                          <a:cs typeface="Arial" pitchFamily="34" charset="0"/>
                        </a:rPr>
                        <a:t>”</a:t>
                      </a:r>
                      <a:endParaRPr lang="en-AU" sz="2000" b="1" dirty="0">
                        <a:solidFill>
                          <a:srgbClr val="FF0000"/>
                        </a:solidFill>
                        <a:latin typeface="Arial" pitchFamily="34" charset="0"/>
                        <a:cs typeface="Arial"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r>
                        <a:rPr lang="id-ID" sz="2000" dirty="0">
                          <a:latin typeface="Arial" pitchFamily="34" charset="0"/>
                          <a:cs typeface="Arial" pitchFamily="34" charset="0"/>
                        </a:rPr>
                        <a:t>Secara eksplisit m</a:t>
                      </a:r>
                      <a:r>
                        <a:rPr lang="en-AU" sz="2000" dirty="0" err="1">
                          <a:latin typeface="Arial" pitchFamily="34" charset="0"/>
                          <a:cs typeface="Arial" pitchFamily="34" charset="0"/>
                        </a:rPr>
                        <a:t>enetapkan</a:t>
                      </a:r>
                      <a:r>
                        <a:rPr lang="en-AU" sz="2000" dirty="0">
                          <a:latin typeface="Arial" pitchFamily="34" charset="0"/>
                          <a:cs typeface="Arial" pitchFamily="34" charset="0"/>
                        </a:rPr>
                        <a:t> </a:t>
                      </a:r>
                      <a:r>
                        <a:rPr lang="en-AU" sz="2000" dirty="0" err="1">
                          <a:latin typeface="Arial" pitchFamily="34" charset="0"/>
                          <a:cs typeface="Arial" pitchFamily="34" charset="0"/>
                        </a:rPr>
                        <a:t>persyaratan</a:t>
                      </a:r>
                      <a:r>
                        <a:rPr lang="en-AU" sz="2000" baseline="0" dirty="0">
                          <a:latin typeface="Arial" pitchFamily="34" charset="0"/>
                          <a:cs typeface="Arial" pitchFamily="34" charset="0"/>
                        </a:rPr>
                        <a:t> </a:t>
                      </a:r>
                      <a:r>
                        <a:rPr lang="en-AU" sz="2000" baseline="0" dirty="0" err="1">
                          <a:latin typeface="Arial" pitchFamily="34" charset="0"/>
                          <a:cs typeface="Arial" pitchFamily="34" charset="0"/>
                        </a:rPr>
                        <a:t>khusus</a:t>
                      </a:r>
                      <a:r>
                        <a:rPr lang="en-AU" sz="2000" baseline="0" dirty="0">
                          <a:latin typeface="Arial" pitchFamily="34" charset="0"/>
                          <a:cs typeface="Arial" pitchFamily="34" charset="0"/>
                        </a:rPr>
                        <a:t> </a:t>
                      </a:r>
                      <a:r>
                        <a:rPr lang="en-AU" sz="2000" baseline="0" dirty="0" err="1">
                          <a:latin typeface="Arial" pitchFamily="34" charset="0"/>
                          <a:cs typeface="Arial" pitchFamily="34" charset="0"/>
                        </a:rPr>
                        <a:t>untuk</a:t>
                      </a:r>
                      <a:r>
                        <a:rPr lang="en-AU" sz="2000" baseline="0" dirty="0">
                          <a:latin typeface="Arial" pitchFamily="34" charset="0"/>
                          <a:cs typeface="Arial" pitchFamily="34" charset="0"/>
                        </a:rPr>
                        <a:t> </a:t>
                      </a:r>
                      <a:r>
                        <a:rPr lang="en-AU" sz="2000" baseline="0" dirty="0" err="1">
                          <a:latin typeface="Arial" pitchFamily="34" charset="0"/>
                          <a:cs typeface="Arial" pitchFamily="34" charset="0"/>
                        </a:rPr>
                        <a:t>tindakan</a:t>
                      </a:r>
                      <a:r>
                        <a:rPr lang="en-AU" sz="2000" baseline="0" dirty="0">
                          <a:latin typeface="Arial" pitchFamily="34" charset="0"/>
                          <a:cs typeface="Arial" pitchFamily="34" charset="0"/>
                        </a:rPr>
                        <a:t> </a:t>
                      </a:r>
                      <a:r>
                        <a:rPr lang="en-AU" sz="2000" baseline="0" dirty="0" err="1">
                          <a:latin typeface="Arial" pitchFamily="34" charset="0"/>
                          <a:cs typeface="Arial" pitchFamily="34" charset="0"/>
                        </a:rPr>
                        <a:t>darurat</a:t>
                      </a:r>
                      <a:r>
                        <a:rPr lang="en-AU" sz="2000" baseline="0" dirty="0">
                          <a:latin typeface="Arial" pitchFamily="34" charset="0"/>
                          <a:cs typeface="Arial" pitchFamily="34" charset="0"/>
                        </a:rPr>
                        <a:t>, yang </a:t>
                      </a:r>
                      <a:r>
                        <a:rPr lang="en-AU" sz="2000" baseline="0" dirty="0" err="1">
                          <a:latin typeface="Arial" pitchFamily="34" charset="0"/>
                          <a:cs typeface="Arial" pitchFamily="34" charset="0"/>
                        </a:rPr>
                        <a:t>relevan</a:t>
                      </a:r>
                      <a:endParaRPr lang="en-AU" sz="2000" b="1" dirty="0">
                        <a:solidFill>
                          <a:srgbClr val="FF0000"/>
                        </a:solidFill>
                        <a:latin typeface="Arial" pitchFamily="34" charset="0"/>
                        <a:cs typeface="Arial"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pic>
        <p:nvPicPr>
          <p:cNvPr id="164882" name="Picture 6" descr="cs.png"/>
          <p:cNvPicPr>
            <a:picLocks noChangeAspect="1"/>
          </p:cNvPicPr>
          <p:nvPr/>
        </p:nvPicPr>
        <p:blipFill>
          <a:blip r:embed="rId3"/>
          <a:srcRect/>
          <a:stretch>
            <a:fillRect/>
          </a:stretch>
        </p:blipFill>
        <p:spPr bwMode="auto">
          <a:xfrm>
            <a:off x="6705600" y="3886200"/>
            <a:ext cx="2043113" cy="16002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13" descr="http://www.innovationmanagement.se/wp-content/uploads/2011/12/service-innovation-product-return.jpg"/>
          <p:cNvPicPr>
            <a:picLocks noChangeAspect="1" noChangeArrowheads="1"/>
          </p:cNvPicPr>
          <p:nvPr/>
        </p:nvPicPr>
        <p:blipFill>
          <a:blip r:embed="rId2"/>
          <a:srcRect/>
          <a:stretch>
            <a:fillRect/>
          </a:stretch>
        </p:blipFill>
        <p:spPr bwMode="auto">
          <a:xfrm>
            <a:off x="6400800" y="4767263"/>
            <a:ext cx="2171700" cy="1557337"/>
          </a:xfrm>
          <a:prstGeom prst="rect">
            <a:avLst/>
          </a:prstGeom>
          <a:noFill/>
          <a:ln w="9525">
            <a:noFill/>
            <a:miter lim="800000"/>
            <a:headEnd/>
            <a:tailEnd/>
          </a:ln>
        </p:spPr>
      </p:pic>
      <p:sp>
        <p:nvSpPr>
          <p:cNvPr id="166915" name="Title 1"/>
          <p:cNvSpPr>
            <a:spLocks noGrp="1"/>
          </p:cNvSpPr>
          <p:nvPr>
            <p:ph type="title"/>
          </p:nvPr>
        </p:nvSpPr>
        <p:spPr>
          <a:xfrm>
            <a:off x="468313" y="304800"/>
            <a:ext cx="8229600" cy="720725"/>
          </a:xfrm>
        </p:spPr>
        <p:txBody>
          <a:bodyPr/>
          <a:lstStyle/>
          <a:p>
            <a:r>
              <a:rPr lang="en-AU" altLang="en-US">
                <a:latin typeface="Arial" charset="0"/>
                <a:cs typeface="Arial" charset="0"/>
              </a:rPr>
              <a:t>8. Operasi</a:t>
            </a:r>
          </a:p>
        </p:txBody>
      </p:sp>
      <p:sp>
        <p:nvSpPr>
          <p:cNvPr id="166916" name="Content Placeholder 2"/>
          <p:cNvSpPr>
            <a:spLocks noGrp="1"/>
          </p:cNvSpPr>
          <p:nvPr>
            <p:ph idx="1"/>
          </p:nvPr>
        </p:nvSpPr>
        <p:spPr>
          <a:xfrm>
            <a:off x="457200" y="1143000"/>
            <a:ext cx="8229600" cy="685800"/>
          </a:xfrm>
        </p:spPr>
        <p:txBody>
          <a:bodyPr/>
          <a:lstStyle/>
          <a:p>
            <a:pPr>
              <a:buFont typeface="Arial" charset="0"/>
              <a:buNone/>
            </a:pPr>
            <a:r>
              <a:rPr lang="en-AU" altLang="en-US">
                <a:latin typeface="Arial" charset="0"/>
                <a:cs typeface="Arial" charset="0"/>
              </a:rPr>
              <a:t>8.2 Persyaratan untuk produk dan layanan</a:t>
            </a:r>
          </a:p>
          <a:p>
            <a:endParaRPr lang="en-AU" altLang="en-US">
              <a:latin typeface="Arial" charset="0"/>
              <a:cs typeface="Arial" charset="0"/>
            </a:endParaRPr>
          </a:p>
        </p:txBody>
      </p:sp>
      <p:sp>
        <p:nvSpPr>
          <p:cNvPr id="166917" name="Slide Number Placeholder 3"/>
          <p:cNvSpPr>
            <a:spLocks noGrp="1"/>
          </p:cNvSpPr>
          <p:nvPr>
            <p:ph type="sldNum" sz="quarter" idx="10"/>
          </p:nvPr>
        </p:nvSpPr>
        <p:spPr bwMode="auto">
          <a:noFill/>
          <a:ln>
            <a:miter lim="800000"/>
            <a:headEnd/>
            <a:tailEnd/>
          </a:ln>
        </p:spPr>
        <p:txBody>
          <a:bodyPr/>
          <a:lstStyle/>
          <a:p>
            <a:fld id="{C80B5A27-7033-4D34-B460-A58BD1D38EC6}" type="slidenum">
              <a:rPr lang="id-ID" altLang="en-US"/>
              <a:pPr/>
              <a:t>46</a:t>
            </a:fld>
            <a:endParaRPr lang="id-ID" altLang="en-US"/>
          </a:p>
        </p:txBody>
      </p:sp>
      <p:sp>
        <p:nvSpPr>
          <p:cNvPr id="5" name="Rounded Rectangle 4">
            <a:extLst>
              <a:ext uri="{FF2B5EF4-FFF2-40B4-BE49-F238E27FC236}">
                <a16:creationId xmlns:a16="http://schemas.microsoft.com/office/drawing/2014/main" xmlns="" id="{4ABC4407-41AE-4AA7-9037-60186446CFAD}"/>
              </a:ext>
            </a:extLst>
          </p:cNvPr>
          <p:cNvSpPr/>
          <p:nvPr/>
        </p:nvSpPr>
        <p:spPr>
          <a:xfrm>
            <a:off x="457200" y="1981200"/>
            <a:ext cx="8001000" cy="533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sz="2400" dirty="0">
                <a:solidFill>
                  <a:srgbClr val="C00000"/>
                </a:solidFill>
                <a:latin typeface="Arial" pitchFamily="34" charset="0"/>
                <a:cs typeface="Arial" pitchFamily="34" charset="0"/>
              </a:rPr>
              <a:t>8.2.2 </a:t>
            </a:r>
            <a:r>
              <a:rPr lang="en-AU" sz="2400" dirty="0" err="1">
                <a:solidFill>
                  <a:srgbClr val="C00000"/>
                </a:solidFill>
                <a:latin typeface="Arial" pitchFamily="34" charset="0"/>
                <a:cs typeface="Arial" pitchFamily="34" charset="0"/>
              </a:rPr>
              <a:t>Menentukan</a:t>
            </a:r>
            <a:r>
              <a:rPr lang="en-AU" sz="2400" dirty="0">
                <a:solidFill>
                  <a:srgbClr val="C00000"/>
                </a:solidFill>
                <a:latin typeface="Arial" pitchFamily="34" charset="0"/>
                <a:cs typeface="Arial" pitchFamily="34" charset="0"/>
              </a:rPr>
              <a:t> </a:t>
            </a:r>
            <a:r>
              <a:rPr lang="en-AU" sz="2400" dirty="0" err="1">
                <a:solidFill>
                  <a:srgbClr val="C00000"/>
                </a:solidFill>
                <a:latin typeface="Arial" pitchFamily="34" charset="0"/>
                <a:cs typeface="Arial" pitchFamily="34" charset="0"/>
              </a:rPr>
              <a:t>persyaratan</a:t>
            </a:r>
            <a:r>
              <a:rPr lang="en-AU" sz="2400" dirty="0">
                <a:solidFill>
                  <a:srgbClr val="C00000"/>
                </a:solidFill>
                <a:latin typeface="Arial" pitchFamily="34" charset="0"/>
                <a:cs typeface="Arial" pitchFamily="34" charset="0"/>
              </a:rPr>
              <a:t> </a:t>
            </a:r>
            <a:r>
              <a:rPr lang="en-AU" sz="2400" dirty="0" err="1">
                <a:solidFill>
                  <a:srgbClr val="C00000"/>
                </a:solidFill>
                <a:latin typeface="Arial" pitchFamily="34" charset="0"/>
                <a:cs typeface="Arial" pitchFamily="34" charset="0"/>
              </a:rPr>
              <a:t>untuk</a:t>
            </a:r>
            <a:r>
              <a:rPr lang="en-AU" sz="2400" dirty="0">
                <a:solidFill>
                  <a:srgbClr val="C00000"/>
                </a:solidFill>
                <a:latin typeface="Arial" pitchFamily="34" charset="0"/>
                <a:cs typeface="Arial" pitchFamily="34" charset="0"/>
              </a:rPr>
              <a:t> </a:t>
            </a:r>
            <a:r>
              <a:rPr lang="en-AU" sz="2400" dirty="0" err="1">
                <a:solidFill>
                  <a:srgbClr val="C00000"/>
                </a:solidFill>
                <a:latin typeface="Arial" pitchFamily="34" charset="0"/>
                <a:cs typeface="Arial" pitchFamily="34" charset="0"/>
              </a:rPr>
              <a:t>produk</a:t>
            </a:r>
            <a:r>
              <a:rPr lang="en-AU" sz="2400" dirty="0">
                <a:solidFill>
                  <a:srgbClr val="C00000"/>
                </a:solidFill>
                <a:latin typeface="Arial" pitchFamily="34" charset="0"/>
                <a:cs typeface="Arial" pitchFamily="34" charset="0"/>
              </a:rPr>
              <a:t> </a:t>
            </a:r>
            <a:r>
              <a:rPr lang="en-AU" sz="2400" dirty="0" err="1">
                <a:solidFill>
                  <a:srgbClr val="C00000"/>
                </a:solidFill>
                <a:latin typeface="Arial" pitchFamily="34" charset="0"/>
                <a:cs typeface="Arial" pitchFamily="34" charset="0"/>
              </a:rPr>
              <a:t>dan</a:t>
            </a:r>
            <a:r>
              <a:rPr lang="en-AU" sz="2400" dirty="0">
                <a:solidFill>
                  <a:srgbClr val="C00000"/>
                </a:solidFill>
                <a:latin typeface="Arial" pitchFamily="34" charset="0"/>
                <a:cs typeface="Arial" pitchFamily="34" charset="0"/>
              </a:rPr>
              <a:t> </a:t>
            </a:r>
            <a:r>
              <a:rPr lang="en-AU" sz="2400" dirty="0" err="1">
                <a:solidFill>
                  <a:srgbClr val="C00000"/>
                </a:solidFill>
                <a:latin typeface="Arial" pitchFamily="34" charset="0"/>
                <a:cs typeface="Arial" pitchFamily="34" charset="0"/>
              </a:rPr>
              <a:t>jasa</a:t>
            </a:r>
            <a:r>
              <a:rPr lang="en-AU" sz="2400" dirty="0">
                <a:solidFill>
                  <a:srgbClr val="C00000"/>
                </a:solidFill>
                <a:latin typeface="Arial" pitchFamily="34" charset="0"/>
                <a:cs typeface="Arial" pitchFamily="34" charset="0"/>
              </a:rPr>
              <a:t> </a:t>
            </a:r>
          </a:p>
        </p:txBody>
      </p:sp>
      <p:graphicFrame>
        <p:nvGraphicFramePr>
          <p:cNvPr id="6" name="Table 5">
            <a:extLst>
              <a:ext uri="{FF2B5EF4-FFF2-40B4-BE49-F238E27FC236}">
                <a16:creationId xmlns:a16="http://schemas.microsoft.com/office/drawing/2014/main" xmlns="" id="{8AD37036-A794-4728-B3E7-37B8C37C47DB}"/>
              </a:ext>
            </a:extLst>
          </p:cNvPr>
          <p:cNvGraphicFramePr>
            <a:graphicFrameLocks noGrp="1"/>
          </p:cNvGraphicFramePr>
          <p:nvPr/>
        </p:nvGraphicFramePr>
        <p:xfrm>
          <a:off x="1066800" y="2976563"/>
          <a:ext cx="6858000" cy="2327275"/>
        </p:xfrm>
        <a:graphic>
          <a:graphicData uri="http://schemas.openxmlformats.org/drawingml/2006/table">
            <a:tbl>
              <a:tblPr firstRow="1" bandRow="1">
                <a:tableStyleId>{5940675A-B579-460E-94D1-54222C63F5DA}</a:tableStyleId>
              </a:tblPr>
              <a:tblGrid>
                <a:gridCol w="6858000">
                  <a:extLst>
                    <a:ext uri="{9D8B030D-6E8A-4147-A177-3AD203B41FA5}">
                      <a16:colId xmlns:a16="http://schemas.microsoft.com/office/drawing/2014/main" xmlns="" val="20000"/>
                    </a:ext>
                  </a:extLst>
                </a:gridCol>
              </a:tblGrid>
              <a:tr h="1138319">
                <a:tc>
                  <a:txBody>
                    <a:bodyPr/>
                    <a:lstStyle/>
                    <a:p>
                      <a:pPr algn="just"/>
                      <a:r>
                        <a:rPr lang="en-AU" sz="2000" dirty="0" err="1">
                          <a:latin typeface="Arial" pitchFamily="34" charset="0"/>
                          <a:cs typeface="Arial" pitchFamily="34" charset="0"/>
                        </a:rPr>
                        <a:t>Persyaratan</a:t>
                      </a:r>
                      <a:r>
                        <a:rPr lang="en-AU" sz="2000" dirty="0">
                          <a:latin typeface="Arial" pitchFamily="34" charset="0"/>
                          <a:cs typeface="Arial" pitchFamily="34" charset="0"/>
                        </a:rPr>
                        <a:t> </a:t>
                      </a:r>
                      <a:r>
                        <a:rPr lang="en-AU" sz="2000" dirty="0" err="1">
                          <a:latin typeface="Arial" pitchFamily="34" charset="0"/>
                          <a:cs typeface="Arial" pitchFamily="34" charset="0"/>
                        </a:rPr>
                        <a:t>produk</a:t>
                      </a:r>
                      <a:r>
                        <a:rPr lang="en-AU" sz="2000" dirty="0">
                          <a:latin typeface="Arial" pitchFamily="34" charset="0"/>
                          <a:cs typeface="Arial" pitchFamily="34" charset="0"/>
                        </a:rPr>
                        <a:t> </a:t>
                      </a:r>
                      <a:r>
                        <a:rPr lang="en-AU" sz="2000" dirty="0" err="1">
                          <a:latin typeface="Arial" pitchFamily="34" charset="0"/>
                          <a:cs typeface="Arial" pitchFamily="34" charset="0"/>
                        </a:rPr>
                        <a:t>dan</a:t>
                      </a:r>
                      <a:r>
                        <a:rPr lang="en-AU" sz="2000" dirty="0">
                          <a:latin typeface="Arial" pitchFamily="34" charset="0"/>
                          <a:cs typeface="Arial" pitchFamily="34" charset="0"/>
                        </a:rPr>
                        <a:t> </a:t>
                      </a:r>
                      <a:r>
                        <a:rPr lang="en-AU" sz="2000" dirty="0" err="1">
                          <a:latin typeface="Arial" pitchFamily="34" charset="0"/>
                          <a:cs typeface="Arial" pitchFamily="34" charset="0"/>
                        </a:rPr>
                        <a:t>layanan</a:t>
                      </a:r>
                      <a:r>
                        <a:rPr lang="en-AU" sz="2000" dirty="0">
                          <a:latin typeface="Arial" pitchFamily="34" charset="0"/>
                          <a:cs typeface="Arial" pitchFamily="34" charset="0"/>
                        </a:rPr>
                        <a:t> yang </a:t>
                      </a:r>
                      <a:r>
                        <a:rPr lang="en-AU" sz="2000" dirty="0" err="1">
                          <a:latin typeface="Arial" pitchFamily="34" charset="0"/>
                          <a:cs typeface="Arial" pitchFamily="34" charset="0"/>
                        </a:rPr>
                        <a:t>ditentukan</a:t>
                      </a:r>
                      <a:r>
                        <a:rPr lang="en-AU" sz="2000" dirty="0">
                          <a:latin typeface="Arial" pitchFamily="34" charset="0"/>
                          <a:cs typeface="Arial" pitchFamily="34" charset="0"/>
                        </a:rPr>
                        <a:t> (</a:t>
                      </a:r>
                      <a:r>
                        <a:rPr lang="en-AU" sz="2000" dirty="0" err="1">
                          <a:latin typeface="Arial" pitchFamily="34" charset="0"/>
                          <a:cs typeface="Arial" pitchFamily="34" charset="0"/>
                        </a:rPr>
                        <a:t>termasuk</a:t>
                      </a:r>
                      <a:r>
                        <a:rPr lang="en-AU" sz="2000" dirty="0">
                          <a:latin typeface="Arial" pitchFamily="34" charset="0"/>
                          <a:cs typeface="Arial" pitchFamily="34" charset="0"/>
                        </a:rPr>
                        <a:t> yang </a:t>
                      </a:r>
                      <a:r>
                        <a:rPr lang="en-AU" sz="2000" dirty="0" err="1">
                          <a:latin typeface="Arial" pitchFamily="34" charset="0"/>
                          <a:cs typeface="Arial" pitchFamily="34" charset="0"/>
                        </a:rPr>
                        <a:t>dianggap</a:t>
                      </a:r>
                      <a:r>
                        <a:rPr lang="en-AU" sz="2000" dirty="0">
                          <a:latin typeface="Arial" pitchFamily="34" charset="0"/>
                          <a:cs typeface="Arial" pitchFamily="34" charset="0"/>
                        </a:rPr>
                        <a:t> </a:t>
                      </a:r>
                      <a:r>
                        <a:rPr lang="en-AU" sz="2000" dirty="0" err="1">
                          <a:latin typeface="Arial" pitchFamily="34" charset="0"/>
                          <a:cs typeface="Arial" pitchFamily="34" charset="0"/>
                        </a:rPr>
                        <a:t>perlu</a:t>
                      </a:r>
                      <a:r>
                        <a:rPr lang="en-AU" sz="2000" dirty="0">
                          <a:latin typeface="Arial" pitchFamily="34" charset="0"/>
                          <a:cs typeface="Arial" pitchFamily="34" charset="0"/>
                        </a:rPr>
                        <a:t> </a:t>
                      </a:r>
                      <a:r>
                        <a:rPr lang="en-AU" sz="2000" dirty="0" err="1">
                          <a:latin typeface="Arial" pitchFamily="34" charset="0"/>
                          <a:cs typeface="Arial" pitchFamily="34" charset="0"/>
                        </a:rPr>
                        <a:t>oleh</a:t>
                      </a:r>
                      <a:r>
                        <a:rPr lang="en-AU" sz="2000" dirty="0">
                          <a:latin typeface="Arial" pitchFamily="34" charset="0"/>
                          <a:cs typeface="Arial" pitchFamily="34" charset="0"/>
                        </a:rPr>
                        <a:t> </a:t>
                      </a:r>
                      <a:r>
                        <a:rPr lang="en-AU" sz="2000" dirty="0" err="1">
                          <a:latin typeface="Arial" pitchFamily="34" charset="0"/>
                          <a:cs typeface="Arial" pitchFamily="34" charset="0"/>
                        </a:rPr>
                        <a:t>organisasi</a:t>
                      </a:r>
                      <a:r>
                        <a:rPr lang="en-AU" sz="2000" dirty="0">
                          <a:latin typeface="Arial" pitchFamily="34" charset="0"/>
                          <a:cs typeface="Arial" pitchFamily="34" charset="0"/>
                        </a:rPr>
                        <a:t>, </a:t>
                      </a:r>
                      <a:r>
                        <a:rPr lang="en-AU" sz="2000" dirty="0" err="1">
                          <a:latin typeface="Arial" pitchFamily="34" charset="0"/>
                          <a:cs typeface="Arial" pitchFamily="34" charset="0"/>
                        </a:rPr>
                        <a:t>persyaratan</a:t>
                      </a:r>
                      <a:r>
                        <a:rPr lang="en-AU" sz="2000" dirty="0">
                          <a:latin typeface="Arial" pitchFamily="34" charset="0"/>
                          <a:cs typeface="Arial" pitchFamily="34" charset="0"/>
                        </a:rPr>
                        <a:t> </a:t>
                      </a:r>
                      <a:r>
                        <a:rPr lang="en-AU" sz="2000" dirty="0" err="1">
                          <a:latin typeface="Arial" pitchFamily="34" charset="0"/>
                          <a:cs typeface="Arial" pitchFamily="34" charset="0"/>
                        </a:rPr>
                        <a:t>hukum</a:t>
                      </a:r>
                      <a:r>
                        <a:rPr lang="en-AU" sz="2000" dirty="0">
                          <a:latin typeface="Arial" pitchFamily="34" charset="0"/>
                          <a:cs typeface="Arial" pitchFamily="34" charset="0"/>
                        </a:rPr>
                        <a:t> / </a:t>
                      </a:r>
                      <a:r>
                        <a:rPr lang="en-AU" sz="2000" dirty="0" err="1">
                          <a:latin typeface="Arial" pitchFamily="34" charset="0"/>
                          <a:cs typeface="Arial" pitchFamily="34" charset="0"/>
                        </a:rPr>
                        <a:t>peraturan</a:t>
                      </a:r>
                      <a:r>
                        <a:rPr lang="en-AU" sz="2000" dirty="0">
                          <a:latin typeface="Arial" pitchFamily="34" charset="0"/>
                          <a:cs typeface="Arial" pitchFamily="34" charset="0"/>
                        </a:rPr>
                        <a:t>)</a:t>
                      </a:r>
                      <a:endParaRPr lang="en-AU" sz="2000" b="0" dirty="0">
                        <a:solidFill>
                          <a:schemeClr val="tx1"/>
                        </a:solidFill>
                        <a:latin typeface="Arial" pitchFamily="34" charset="0"/>
                        <a:cs typeface="Arial" pitchFamily="34" charset="0"/>
                      </a:endParaRPr>
                    </a:p>
                  </a:txBody>
                  <a:tcPr marT="45729" marB="4572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188956">
                <a:tc>
                  <a:txBody>
                    <a:bodyPr/>
                    <a:lstStyle/>
                    <a:p>
                      <a:pPr algn="just"/>
                      <a:r>
                        <a:rPr lang="id-ID" sz="2000" dirty="0">
                          <a:latin typeface="Arial" pitchFamily="34" charset="0"/>
                          <a:cs typeface="Arial" pitchFamily="34" charset="0"/>
                        </a:rPr>
                        <a:t>Secara eksplisit menetapkan persyaratan</a:t>
                      </a:r>
                      <a:r>
                        <a:rPr lang="id-ID" sz="2000" baseline="0" dirty="0">
                          <a:latin typeface="Arial" pitchFamily="34" charset="0"/>
                          <a:cs typeface="Arial" pitchFamily="34" charset="0"/>
                        </a:rPr>
                        <a:t> </a:t>
                      </a:r>
                      <a:r>
                        <a:rPr lang="id-ID" sz="2000" dirty="0">
                          <a:latin typeface="Arial" pitchFamily="34" charset="0"/>
                          <a:cs typeface="Arial" pitchFamily="34" charset="0"/>
                        </a:rPr>
                        <a:t>o</a:t>
                      </a:r>
                      <a:r>
                        <a:rPr lang="en-AU" sz="2000" dirty="0" err="1">
                          <a:latin typeface="Arial" pitchFamily="34" charset="0"/>
                          <a:cs typeface="Arial" pitchFamily="34" charset="0"/>
                        </a:rPr>
                        <a:t>rganisasi</a:t>
                      </a:r>
                      <a:r>
                        <a:rPr lang="en-AU" sz="2000" baseline="0" dirty="0">
                          <a:latin typeface="Arial" pitchFamily="34" charset="0"/>
                          <a:cs typeface="Arial" pitchFamily="34" charset="0"/>
                        </a:rPr>
                        <a:t> </a:t>
                      </a:r>
                      <a:r>
                        <a:rPr lang="en-AU" sz="2000" baseline="0" dirty="0" err="1">
                          <a:latin typeface="Arial" pitchFamily="34" charset="0"/>
                          <a:cs typeface="Arial" pitchFamily="34" charset="0"/>
                        </a:rPr>
                        <a:t>dapat</a:t>
                      </a:r>
                      <a:r>
                        <a:rPr lang="en-AU" sz="2000" baseline="0" dirty="0">
                          <a:latin typeface="Arial" pitchFamily="34" charset="0"/>
                          <a:cs typeface="Arial" pitchFamily="34" charset="0"/>
                        </a:rPr>
                        <a:t> </a:t>
                      </a:r>
                      <a:r>
                        <a:rPr lang="en-AU" sz="2000" baseline="0" dirty="0" err="1">
                          <a:latin typeface="Arial" pitchFamily="34" charset="0"/>
                          <a:cs typeface="Arial" pitchFamily="34" charset="0"/>
                        </a:rPr>
                        <a:t>memenuhi</a:t>
                      </a:r>
                      <a:r>
                        <a:rPr lang="en-AU" sz="2000" baseline="0" dirty="0">
                          <a:latin typeface="Arial" pitchFamily="34" charset="0"/>
                          <a:cs typeface="Arial" pitchFamily="34" charset="0"/>
                        </a:rPr>
                        <a:t> </a:t>
                      </a:r>
                      <a:r>
                        <a:rPr lang="en-AU" sz="2000" baseline="0" dirty="0" err="1">
                          <a:latin typeface="Arial" pitchFamily="34" charset="0"/>
                          <a:cs typeface="Arial" pitchFamily="34" charset="0"/>
                        </a:rPr>
                        <a:t>tuntutan</a:t>
                      </a:r>
                      <a:r>
                        <a:rPr lang="en-AU" sz="2000" baseline="0" dirty="0">
                          <a:latin typeface="Arial" pitchFamily="34" charset="0"/>
                          <a:cs typeface="Arial" pitchFamily="34" charset="0"/>
                        </a:rPr>
                        <a:t> </a:t>
                      </a:r>
                      <a:r>
                        <a:rPr lang="en-AU" sz="2000" baseline="0" dirty="0" err="1">
                          <a:latin typeface="Arial" pitchFamily="34" charset="0"/>
                          <a:cs typeface="Arial" pitchFamily="34" charset="0"/>
                        </a:rPr>
                        <a:t>untuk</a:t>
                      </a:r>
                      <a:r>
                        <a:rPr lang="en-AU" sz="2000" baseline="0" dirty="0">
                          <a:latin typeface="Arial" pitchFamily="34" charset="0"/>
                          <a:cs typeface="Arial" pitchFamily="34" charset="0"/>
                        </a:rPr>
                        <a:t> </a:t>
                      </a:r>
                      <a:r>
                        <a:rPr lang="en-AU" sz="2000" baseline="0" dirty="0" err="1">
                          <a:latin typeface="Arial" pitchFamily="34" charset="0"/>
                          <a:cs typeface="Arial" pitchFamily="34" charset="0"/>
                        </a:rPr>
                        <a:t>produk</a:t>
                      </a:r>
                      <a:r>
                        <a:rPr lang="en-AU" sz="2000" baseline="0" dirty="0">
                          <a:latin typeface="Arial" pitchFamily="34" charset="0"/>
                          <a:cs typeface="Arial" pitchFamily="34" charset="0"/>
                        </a:rPr>
                        <a:t> </a:t>
                      </a:r>
                      <a:r>
                        <a:rPr lang="en-AU" sz="2000" baseline="0" dirty="0" err="1">
                          <a:latin typeface="Arial" pitchFamily="34" charset="0"/>
                          <a:cs typeface="Arial" pitchFamily="34" charset="0"/>
                        </a:rPr>
                        <a:t>dan</a:t>
                      </a:r>
                      <a:r>
                        <a:rPr lang="en-AU" sz="2000" baseline="0" dirty="0">
                          <a:latin typeface="Arial" pitchFamily="34" charset="0"/>
                          <a:cs typeface="Arial" pitchFamily="34" charset="0"/>
                        </a:rPr>
                        <a:t> </a:t>
                      </a:r>
                      <a:r>
                        <a:rPr lang="en-AU" sz="2000" baseline="0" dirty="0" err="1">
                          <a:latin typeface="Arial" pitchFamily="34" charset="0"/>
                          <a:cs typeface="Arial" pitchFamily="34" charset="0"/>
                        </a:rPr>
                        <a:t>layanan</a:t>
                      </a:r>
                      <a:r>
                        <a:rPr lang="en-AU" sz="2000" baseline="0" dirty="0">
                          <a:latin typeface="Arial" pitchFamily="34" charset="0"/>
                          <a:cs typeface="Arial" pitchFamily="34" charset="0"/>
                        </a:rPr>
                        <a:t> yang </a:t>
                      </a:r>
                      <a:r>
                        <a:rPr lang="en-AU" sz="2000" baseline="0" dirty="0" err="1">
                          <a:latin typeface="Arial" pitchFamily="34" charset="0"/>
                          <a:cs typeface="Arial" pitchFamily="34" charset="0"/>
                        </a:rPr>
                        <a:t>ditawarkan</a:t>
                      </a:r>
                      <a:endParaRPr lang="en-AU" sz="2000" b="1" dirty="0">
                        <a:solidFill>
                          <a:srgbClr val="FF0000"/>
                        </a:solidFill>
                        <a:latin typeface="Arial" pitchFamily="34" charset="0"/>
                        <a:cs typeface="Arial" pitchFamily="34" charset="0"/>
                      </a:endParaRPr>
                    </a:p>
                  </a:txBody>
                  <a:tcPr marT="45729" marB="45729">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13" descr="http://www.innovationmanagement.se/wp-content/uploads/2011/12/service-innovation-product-return.jpg"/>
          <p:cNvPicPr>
            <a:picLocks noChangeAspect="1" noChangeArrowheads="1"/>
          </p:cNvPicPr>
          <p:nvPr/>
        </p:nvPicPr>
        <p:blipFill>
          <a:blip r:embed="rId2"/>
          <a:srcRect/>
          <a:stretch>
            <a:fillRect/>
          </a:stretch>
        </p:blipFill>
        <p:spPr bwMode="auto">
          <a:xfrm>
            <a:off x="6858000" y="0"/>
            <a:ext cx="2171700" cy="1557338"/>
          </a:xfrm>
          <a:prstGeom prst="rect">
            <a:avLst/>
          </a:prstGeom>
          <a:noFill/>
          <a:ln w="9525">
            <a:noFill/>
            <a:miter lim="800000"/>
            <a:headEnd/>
            <a:tailEnd/>
          </a:ln>
        </p:spPr>
      </p:pic>
      <p:sp>
        <p:nvSpPr>
          <p:cNvPr id="167939" name="Title 1"/>
          <p:cNvSpPr>
            <a:spLocks noGrp="1"/>
          </p:cNvSpPr>
          <p:nvPr>
            <p:ph type="title"/>
          </p:nvPr>
        </p:nvSpPr>
        <p:spPr>
          <a:xfrm>
            <a:off x="468313" y="304800"/>
            <a:ext cx="8229600" cy="720725"/>
          </a:xfrm>
        </p:spPr>
        <p:txBody>
          <a:bodyPr/>
          <a:lstStyle/>
          <a:p>
            <a:r>
              <a:rPr lang="en-AU" altLang="en-US">
                <a:latin typeface="Arial" charset="0"/>
                <a:cs typeface="Arial" charset="0"/>
              </a:rPr>
              <a:t>8. Operasi</a:t>
            </a:r>
          </a:p>
        </p:txBody>
      </p:sp>
      <p:sp>
        <p:nvSpPr>
          <p:cNvPr id="167940" name="Content Placeholder 2"/>
          <p:cNvSpPr>
            <a:spLocks noGrp="1"/>
          </p:cNvSpPr>
          <p:nvPr>
            <p:ph idx="1"/>
          </p:nvPr>
        </p:nvSpPr>
        <p:spPr>
          <a:xfrm>
            <a:off x="457200" y="1066800"/>
            <a:ext cx="8229600" cy="762000"/>
          </a:xfrm>
        </p:spPr>
        <p:txBody>
          <a:bodyPr/>
          <a:lstStyle/>
          <a:p>
            <a:pPr>
              <a:buFont typeface="Arial" charset="0"/>
              <a:buNone/>
            </a:pPr>
            <a:r>
              <a:rPr lang="en-AU" altLang="en-US">
                <a:latin typeface="Arial" charset="0"/>
                <a:cs typeface="Arial" charset="0"/>
              </a:rPr>
              <a:t>8.2 Persyaratan untuk produk dan layanan</a:t>
            </a:r>
          </a:p>
          <a:p>
            <a:endParaRPr lang="en-AU" altLang="en-US">
              <a:latin typeface="Arial" charset="0"/>
              <a:cs typeface="Arial" charset="0"/>
            </a:endParaRPr>
          </a:p>
        </p:txBody>
      </p:sp>
      <p:sp>
        <p:nvSpPr>
          <p:cNvPr id="167941" name="Slide Number Placeholder 3"/>
          <p:cNvSpPr>
            <a:spLocks noGrp="1"/>
          </p:cNvSpPr>
          <p:nvPr>
            <p:ph type="sldNum" sz="quarter" idx="10"/>
          </p:nvPr>
        </p:nvSpPr>
        <p:spPr bwMode="auto">
          <a:noFill/>
          <a:ln>
            <a:miter lim="800000"/>
            <a:headEnd/>
            <a:tailEnd/>
          </a:ln>
        </p:spPr>
        <p:txBody>
          <a:bodyPr/>
          <a:lstStyle/>
          <a:p>
            <a:fld id="{83187AEE-8739-4928-A986-FDDC970E7F21}" type="slidenum">
              <a:rPr lang="id-ID" altLang="en-US"/>
              <a:pPr/>
              <a:t>47</a:t>
            </a:fld>
            <a:endParaRPr lang="id-ID" altLang="en-US"/>
          </a:p>
        </p:txBody>
      </p:sp>
      <p:sp>
        <p:nvSpPr>
          <p:cNvPr id="5" name="Rounded Rectangle 4">
            <a:extLst>
              <a:ext uri="{FF2B5EF4-FFF2-40B4-BE49-F238E27FC236}">
                <a16:creationId xmlns:a16="http://schemas.microsoft.com/office/drawing/2014/main" xmlns="" id="{0FE5FF30-8D1D-4CEB-976C-42B63D23642B}"/>
              </a:ext>
            </a:extLst>
          </p:cNvPr>
          <p:cNvSpPr/>
          <p:nvPr/>
        </p:nvSpPr>
        <p:spPr>
          <a:xfrm>
            <a:off x="533400" y="1752600"/>
            <a:ext cx="8001000" cy="1676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eaLnBrk="1" hangingPunct="1">
              <a:defRPr/>
            </a:pPr>
            <a:r>
              <a:rPr lang="en-AU" sz="2000" dirty="0">
                <a:latin typeface="Arial" pitchFamily="34" charset="0"/>
                <a:cs typeface="Arial" pitchFamily="34" charset="0"/>
              </a:rPr>
              <a:t>8.2.3 </a:t>
            </a:r>
            <a:r>
              <a:rPr lang="en-AU" sz="2000" dirty="0" err="1">
                <a:latin typeface="Arial" pitchFamily="34" charset="0"/>
                <a:cs typeface="Arial" pitchFamily="34" charset="0"/>
              </a:rPr>
              <a:t>Tinjauan</a:t>
            </a:r>
            <a:r>
              <a:rPr lang="en-AU" sz="2000" dirty="0">
                <a:latin typeface="Arial" pitchFamily="34" charset="0"/>
                <a:cs typeface="Arial" pitchFamily="34" charset="0"/>
              </a:rPr>
              <a:t> </a:t>
            </a:r>
            <a:r>
              <a:rPr lang="en-AU" sz="2000" dirty="0" err="1">
                <a:latin typeface="Arial" pitchFamily="34" charset="0"/>
                <a:cs typeface="Arial" pitchFamily="34" charset="0"/>
              </a:rPr>
              <a:t>persyaratan</a:t>
            </a:r>
            <a:r>
              <a:rPr lang="en-AU" sz="2000" dirty="0">
                <a:latin typeface="Arial" pitchFamily="34" charset="0"/>
                <a:cs typeface="Arial" pitchFamily="34" charset="0"/>
              </a:rPr>
              <a:t> </a:t>
            </a:r>
            <a:r>
              <a:rPr lang="en-AU" sz="2000" dirty="0" err="1">
                <a:latin typeface="Arial" pitchFamily="34" charset="0"/>
                <a:cs typeface="Arial" pitchFamily="34" charset="0"/>
              </a:rPr>
              <a:t>terkait</a:t>
            </a:r>
            <a:r>
              <a:rPr lang="en-AU" sz="2000" dirty="0">
                <a:latin typeface="Arial" pitchFamily="34" charset="0"/>
                <a:cs typeface="Arial" pitchFamily="34" charset="0"/>
              </a:rPr>
              <a:t> </a:t>
            </a:r>
            <a:r>
              <a:rPr lang="en-AU" sz="2000" dirty="0" err="1">
                <a:latin typeface="Arial" pitchFamily="34" charset="0"/>
                <a:cs typeface="Arial" pitchFamily="34" charset="0"/>
              </a:rPr>
              <a:t>produk</a:t>
            </a:r>
            <a:r>
              <a:rPr lang="en-AU" sz="2000" dirty="0">
                <a:latin typeface="Arial" pitchFamily="34" charset="0"/>
                <a:cs typeface="Arial" pitchFamily="34" charset="0"/>
              </a:rPr>
              <a:t> </a:t>
            </a:r>
            <a:r>
              <a:rPr lang="en-AU" sz="2000" dirty="0" err="1">
                <a:latin typeface="Arial" pitchFamily="34" charset="0"/>
                <a:cs typeface="Arial" pitchFamily="34" charset="0"/>
              </a:rPr>
              <a:t>dan</a:t>
            </a:r>
            <a:r>
              <a:rPr lang="en-AU" sz="2000" dirty="0">
                <a:latin typeface="Arial" pitchFamily="34" charset="0"/>
                <a:cs typeface="Arial" pitchFamily="34" charset="0"/>
              </a:rPr>
              <a:t> </a:t>
            </a:r>
            <a:r>
              <a:rPr lang="en-AU" sz="2000" dirty="0" err="1">
                <a:latin typeface="Arial" pitchFamily="34" charset="0"/>
                <a:cs typeface="Arial" pitchFamily="34" charset="0"/>
              </a:rPr>
              <a:t>jasa</a:t>
            </a:r>
            <a:endParaRPr lang="en-AU" sz="2000" dirty="0">
              <a:latin typeface="Arial" pitchFamily="34" charset="0"/>
              <a:cs typeface="Arial" pitchFamily="34" charset="0"/>
            </a:endParaRPr>
          </a:p>
          <a:p>
            <a:pPr marL="273050" indent="-273050" eaLnBrk="1" hangingPunct="1">
              <a:buFont typeface="Arial" pitchFamily="34" charset="0"/>
              <a:buChar char="•"/>
              <a:defRPr/>
            </a:pPr>
            <a:r>
              <a:rPr lang="en-AU" sz="2000" dirty="0">
                <a:latin typeface="Arial" pitchFamily="34" charset="0"/>
                <a:cs typeface="Arial" pitchFamily="34" charset="0"/>
              </a:rPr>
              <a:t> </a:t>
            </a:r>
            <a:r>
              <a:rPr lang="id-ID" sz="2000" dirty="0" err="1">
                <a:latin typeface="Arial" pitchFamily="34" charset="0"/>
                <a:cs typeface="Arial" pitchFamily="34" charset="0"/>
              </a:rPr>
              <a:t>M</a:t>
            </a:r>
            <a:r>
              <a:rPr lang="en-AU" sz="2000" dirty="0" err="1">
                <a:latin typeface="Arial" pitchFamily="34" charset="0"/>
                <a:cs typeface="Arial" pitchFamily="34" charset="0"/>
              </a:rPr>
              <a:t>elakukan</a:t>
            </a:r>
            <a:r>
              <a:rPr lang="en-AU" sz="2000" dirty="0">
                <a:latin typeface="Arial" pitchFamily="34" charset="0"/>
                <a:cs typeface="Arial" pitchFamily="34" charset="0"/>
              </a:rPr>
              <a:t> </a:t>
            </a:r>
            <a:r>
              <a:rPr lang="en-AU" sz="2000" dirty="0" err="1">
                <a:latin typeface="Arial" pitchFamily="34" charset="0"/>
                <a:cs typeface="Arial" pitchFamily="34" charset="0"/>
              </a:rPr>
              <a:t>tinjauan</a:t>
            </a:r>
            <a:r>
              <a:rPr lang="en-AU" sz="2000" dirty="0">
                <a:latin typeface="Arial" pitchFamily="34" charset="0"/>
                <a:cs typeface="Arial" pitchFamily="34" charset="0"/>
              </a:rPr>
              <a:t> </a:t>
            </a:r>
            <a:r>
              <a:rPr lang="en-AU" sz="2000" dirty="0" err="1">
                <a:latin typeface="Arial" pitchFamily="34" charset="0"/>
                <a:cs typeface="Arial" pitchFamily="34" charset="0"/>
              </a:rPr>
              <a:t>sebelum</a:t>
            </a:r>
            <a:r>
              <a:rPr lang="en-AU" sz="2000" dirty="0">
                <a:latin typeface="Arial" pitchFamily="34" charset="0"/>
                <a:cs typeface="Arial" pitchFamily="34" charset="0"/>
              </a:rPr>
              <a:t> </a:t>
            </a:r>
            <a:r>
              <a:rPr lang="en-AU" sz="2000" dirty="0" err="1">
                <a:latin typeface="Arial" pitchFamily="34" charset="0"/>
                <a:cs typeface="Arial" pitchFamily="34" charset="0"/>
              </a:rPr>
              <a:t>komitmen</a:t>
            </a:r>
            <a:endParaRPr lang="en-AU" sz="2000" dirty="0">
              <a:latin typeface="Arial" pitchFamily="34" charset="0"/>
              <a:cs typeface="Arial" pitchFamily="34" charset="0"/>
            </a:endParaRPr>
          </a:p>
          <a:p>
            <a:pPr marL="273050" indent="-273050" eaLnBrk="1" hangingPunct="1">
              <a:buFont typeface="Arial" pitchFamily="34" charset="0"/>
              <a:buChar char="•"/>
              <a:defRPr/>
            </a:pPr>
            <a:r>
              <a:rPr lang="en-AU" sz="2000" dirty="0">
                <a:latin typeface="Arial" pitchFamily="34" charset="0"/>
                <a:cs typeface="Arial" pitchFamily="34" charset="0"/>
              </a:rPr>
              <a:t> </a:t>
            </a:r>
            <a:r>
              <a:rPr lang="en-AU" sz="2000" dirty="0" err="1">
                <a:latin typeface="Arial" pitchFamily="34" charset="0"/>
                <a:cs typeface="Arial" pitchFamily="34" charset="0"/>
              </a:rPr>
              <a:t>Menyelesaikan</a:t>
            </a:r>
            <a:r>
              <a:rPr lang="en-AU" sz="2000" dirty="0">
                <a:latin typeface="Arial" pitchFamily="34" charset="0"/>
                <a:cs typeface="Arial" pitchFamily="34" charset="0"/>
              </a:rPr>
              <a:t> </a:t>
            </a:r>
            <a:r>
              <a:rPr lang="en-AU" sz="2000" dirty="0" err="1">
                <a:latin typeface="Arial" pitchFamily="34" charset="0"/>
                <a:cs typeface="Arial" pitchFamily="34" charset="0"/>
              </a:rPr>
              <a:t>perbedaan</a:t>
            </a:r>
            <a:endParaRPr lang="en-AU" sz="2000" dirty="0">
              <a:latin typeface="Arial" pitchFamily="34" charset="0"/>
              <a:cs typeface="Arial" pitchFamily="34" charset="0"/>
            </a:endParaRPr>
          </a:p>
          <a:p>
            <a:pPr marL="273050" indent="-273050" eaLnBrk="1" hangingPunct="1">
              <a:buFont typeface="Arial" pitchFamily="34" charset="0"/>
              <a:buChar char="•"/>
              <a:defRPr/>
            </a:pPr>
            <a:r>
              <a:rPr lang="en-AU" sz="2000" dirty="0">
                <a:latin typeface="Arial" pitchFamily="34" charset="0"/>
                <a:cs typeface="Arial" pitchFamily="34" charset="0"/>
              </a:rPr>
              <a:t> </a:t>
            </a:r>
            <a:r>
              <a:rPr lang="id-ID" sz="2000" dirty="0" err="1">
                <a:latin typeface="Arial" pitchFamily="34" charset="0"/>
                <a:cs typeface="Arial" pitchFamily="34" charset="0"/>
              </a:rPr>
              <a:t>K</a:t>
            </a:r>
            <a:r>
              <a:rPr lang="en-AU" sz="2000" dirty="0" err="1">
                <a:latin typeface="Arial" pitchFamily="34" charset="0"/>
                <a:cs typeface="Arial" pitchFamily="34" charset="0"/>
              </a:rPr>
              <a:t>onfirmasi</a:t>
            </a:r>
            <a:r>
              <a:rPr lang="en-AU" sz="2000" dirty="0">
                <a:latin typeface="Arial" pitchFamily="34" charset="0"/>
                <a:cs typeface="Arial" pitchFamily="34" charset="0"/>
              </a:rPr>
              <a:t> </a:t>
            </a:r>
            <a:r>
              <a:rPr lang="en-AU" sz="2000" dirty="0" err="1">
                <a:latin typeface="Arial" pitchFamily="34" charset="0"/>
                <a:cs typeface="Arial" pitchFamily="34" charset="0"/>
              </a:rPr>
              <a:t>jika</a:t>
            </a:r>
            <a:r>
              <a:rPr lang="en-AU" sz="2000" dirty="0">
                <a:latin typeface="Arial" pitchFamily="34" charset="0"/>
                <a:cs typeface="Arial" pitchFamily="34" charset="0"/>
              </a:rPr>
              <a:t> </a:t>
            </a:r>
            <a:r>
              <a:rPr lang="en-AU" sz="2000" dirty="0" err="1">
                <a:latin typeface="Arial" pitchFamily="34" charset="0"/>
                <a:cs typeface="Arial" pitchFamily="34" charset="0"/>
              </a:rPr>
              <a:t>ada</a:t>
            </a:r>
            <a:r>
              <a:rPr lang="en-AU" sz="2000" dirty="0">
                <a:latin typeface="Arial" pitchFamily="34" charset="0"/>
                <a:cs typeface="Arial" pitchFamily="34" charset="0"/>
              </a:rPr>
              <a:t> </a:t>
            </a:r>
            <a:r>
              <a:rPr lang="en-AU" sz="2000" dirty="0" err="1">
                <a:latin typeface="Arial" pitchFamily="34" charset="0"/>
                <a:cs typeface="Arial" pitchFamily="34" charset="0"/>
              </a:rPr>
              <a:t>pernyataan</a:t>
            </a:r>
            <a:r>
              <a:rPr lang="en-AU" sz="2000" dirty="0">
                <a:latin typeface="Arial" pitchFamily="34" charset="0"/>
                <a:cs typeface="Arial" pitchFamily="34" charset="0"/>
              </a:rPr>
              <a:t> </a:t>
            </a:r>
            <a:r>
              <a:rPr lang="en-AU" sz="2000" dirty="0" err="1">
                <a:latin typeface="Arial" pitchFamily="34" charset="0"/>
                <a:cs typeface="Arial" pitchFamily="34" charset="0"/>
              </a:rPr>
              <a:t>terdokumentasi</a:t>
            </a:r>
            <a:r>
              <a:rPr lang="en-AU" sz="2000" dirty="0">
                <a:latin typeface="Arial" pitchFamily="34" charset="0"/>
                <a:cs typeface="Arial" pitchFamily="34" charset="0"/>
              </a:rPr>
              <a:t> </a:t>
            </a:r>
            <a:r>
              <a:rPr lang="en-AU" sz="2000" dirty="0" err="1">
                <a:latin typeface="Arial" pitchFamily="34" charset="0"/>
                <a:cs typeface="Arial" pitchFamily="34" charset="0"/>
              </a:rPr>
              <a:t>dari</a:t>
            </a:r>
            <a:r>
              <a:rPr lang="en-AU" sz="2000" dirty="0">
                <a:latin typeface="Arial" pitchFamily="34" charset="0"/>
                <a:cs typeface="Arial" pitchFamily="34" charset="0"/>
              </a:rPr>
              <a:t> </a:t>
            </a:r>
            <a:r>
              <a:rPr lang="en-AU" sz="2000" dirty="0" err="1">
                <a:latin typeface="Arial" pitchFamily="34" charset="0"/>
                <a:cs typeface="Arial" pitchFamily="34" charset="0"/>
              </a:rPr>
              <a:t>pelanggan</a:t>
            </a:r>
            <a:endParaRPr lang="en-AU" sz="2000" dirty="0">
              <a:latin typeface="Arial" pitchFamily="34" charset="0"/>
              <a:cs typeface="Arial" pitchFamily="34" charset="0"/>
            </a:endParaRPr>
          </a:p>
        </p:txBody>
      </p:sp>
      <p:sp>
        <p:nvSpPr>
          <p:cNvPr id="6" name="Rounded Rectangle 5">
            <a:extLst>
              <a:ext uri="{FF2B5EF4-FFF2-40B4-BE49-F238E27FC236}">
                <a16:creationId xmlns:a16="http://schemas.microsoft.com/office/drawing/2014/main" xmlns="" id="{20126D06-2C16-4C53-9937-2B8A42912998}"/>
              </a:ext>
            </a:extLst>
          </p:cNvPr>
          <p:cNvSpPr/>
          <p:nvPr/>
        </p:nvSpPr>
        <p:spPr>
          <a:xfrm>
            <a:off x="609600" y="3581400"/>
            <a:ext cx="1371600" cy="1676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sz="1600" b="1" dirty="0">
                <a:solidFill>
                  <a:schemeClr val="tx1"/>
                </a:solidFill>
                <a:latin typeface="Arial" pitchFamily="34" charset="0"/>
                <a:cs typeface="Arial" pitchFamily="34" charset="0"/>
              </a:rPr>
              <a:t>TINJAUAN</a:t>
            </a:r>
          </a:p>
        </p:txBody>
      </p:sp>
      <p:graphicFrame>
        <p:nvGraphicFramePr>
          <p:cNvPr id="7" name="Table 6">
            <a:extLst>
              <a:ext uri="{FF2B5EF4-FFF2-40B4-BE49-F238E27FC236}">
                <a16:creationId xmlns:a16="http://schemas.microsoft.com/office/drawing/2014/main" xmlns="" id="{FF25F504-4BB4-4031-9CA8-900793A13C4C}"/>
              </a:ext>
            </a:extLst>
          </p:cNvPr>
          <p:cNvGraphicFramePr>
            <a:graphicFrameLocks noGrp="1"/>
          </p:cNvGraphicFramePr>
          <p:nvPr/>
        </p:nvGraphicFramePr>
        <p:xfrm>
          <a:off x="2667000" y="3581400"/>
          <a:ext cx="5715000" cy="2667000"/>
        </p:xfrm>
        <a:graphic>
          <a:graphicData uri="http://schemas.openxmlformats.org/drawingml/2006/table">
            <a:tbl>
              <a:tblPr firstRow="1" bandRow="1">
                <a:tableStyleId>{2D5ABB26-0587-4C30-8999-92F81FD0307C}</a:tableStyleId>
              </a:tblPr>
              <a:tblGrid>
                <a:gridCol w="5715000">
                  <a:extLst>
                    <a:ext uri="{9D8B030D-6E8A-4147-A177-3AD203B41FA5}">
                      <a16:colId xmlns:a16="http://schemas.microsoft.com/office/drawing/2014/main" xmlns="" val="20000"/>
                    </a:ext>
                  </a:extLst>
                </a:gridCol>
              </a:tblGrid>
              <a:tr h="370840">
                <a:tc>
                  <a:txBody>
                    <a:bodyPr/>
                    <a:lstStyle/>
                    <a:p>
                      <a:pPr algn="just"/>
                      <a:r>
                        <a:rPr lang="en-AU" sz="1800" dirty="0" err="1">
                          <a:latin typeface="Arial" pitchFamily="34" charset="0"/>
                          <a:cs typeface="Arial" pitchFamily="34" charset="0"/>
                        </a:rPr>
                        <a:t>Persyaratan</a:t>
                      </a:r>
                      <a:r>
                        <a:rPr lang="en-AU" sz="1800" baseline="0" dirty="0">
                          <a:latin typeface="Arial" pitchFamily="34" charset="0"/>
                          <a:cs typeface="Arial" pitchFamily="34" charset="0"/>
                        </a:rPr>
                        <a:t> yang </a:t>
                      </a:r>
                      <a:r>
                        <a:rPr lang="en-AU" sz="1800" baseline="0" dirty="0" err="1">
                          <a:latin typeface="Arial" pitchFamily="34" charset="0"/>
                          <a:cs typeface="Arial" pitchFamily="34" charset="0"/>
                        </a:rPr>
                        <a:t>ditentukan</a:t>
                      </a:r>
                      <a:r>
                        <a:rPr lang="en-AU" sz="1800" baseline="0" dirty="0">
                          <a:latin typeface="Arial" pitchFamily="34" charset="0"/>
                          <a:cs typeface="Arial" pitchFamily="34" charset="0"/>
                        </a:rPr>
                        <a:t> </a:t>
                      </a:r>
                      <a:r>
                        <a:rPr lang="en-AU" sz="1800" baseline="0" dirty="0" err="1">
                          <a:latin typeface="Arial" pitchFamily="34" charset="0"/>
                          <a:cs typeface="Arial" pitchFamily="34" charset="0"/>
                        </a:rPr>
                        <a:t>oleh</a:t>
                      </a:r>
                      <a:r>
                        <a:rPr lang="en-AU" sz="1800" baseline="0" dirty="0">
                          <a:latin typeface="Arial" pitchFamily="34" charset="0"/>
                          <a:cs typeface="Arial" pitchFamily="34" charset="0"/>
                        </a:rPr>
                        <a:t> </a:t>
                      </a:r>
                      <a:r>
                        <a:rPr lang="en-AU" sz="1800" baseline="0" dirty="0" err="1">
                          <a:latin typeface="Arial" pitchFamily="34" charset="0"/>
                          <a:cs typeface="Arial" pitchFamily="34" charset="0"/>
                        </a:rPr>
                        <a:t>pelanggan</a:t>
                      </a:r>
                      <a:endParaRPr lang="en-AU" sz="1800" b="0" dirty="0">
                        <a:solidFill>
                          <a:schemeClr val="tx1"/>
                        </a:solidFill>
                        <a:latin typeface="Arial" pitchFamily="34" charset="0"/>
                        <a:cs typeface="Arial"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algn="just"/>
                      <a:r>
                        <a:rPr lang="en-AU" sz="1800" dirty="0" err="1">
                          <a:latin typeface="Arial" pitchFamily="34" charset="0"/>
                          <a:cs typeface="Arial" pitchFamily="34" charset="0"/>
                        </a:rPr>
                        <a:t>Persyaratan</a:t>
                      </a:r>
                      <a:r>
                        <a:rPr lang="en-AU" sz="1800" dirty="0">
                          <a:latin typeface="Arial" pitchFamily="34" charset="0"/>
                          <a:cs typeface="Arial" pitchFamily="34" charset="0"/>
                        </a:rPr>
                        <a:t> yang </a:t>
                      </a:r>
                      <a:r>
                        <a:rPr lang="en-AU" sz="1800" dirty="0" err="1">
                          <a:latin typeface="Arial" pitchFamily="34" charset="0"/>
                          <a:cs typeface="Arial" pitchFamily="34" charset="0"/>
                        </a:rPr>
                        <a:t>tidak</a:t>
                      </a:r>
                      <a:r>
                        <a:rPr lang="en-AU" sz="1800" dirty="0">
                          <a:latin typeface="Arial" pitchFamily="34" charset="0"/>
                          <a:cs typeface="Arial" pitchFamily="34" charset="0"/>
                        </a:rPr>
                        <a:t> </a:t>
                      </a:r>
                      <a:r>
                        <a:rPr lang="en-AU" sz="1800" dirty="0" err="1">
                          <a:latin typeface="Arial" pitchFamily="34" charset="0"/>
                          <a:cs typeface="Arial" pitchFamily="34" charset="0"/>
                        </a:rPr>
                        <a:t>dinyatakan</a:t>
                      </a:r>
                      <a:r>
                        <a:rPr lang="en-AU" sz="1800" baseline="0" dirty="0">
                          <a:latin typeface="Arial" pitchFamily="34" charset="0"/>
                          <a:cs typeface="Arial" pitchFamily="34" charset="0"/>
                        </a:rPr>
                        <a:t> </a:t>
                      </a:r>
                      <a:r>
                        <a:rPr lang="en-AU" sz="1800" baseline="0" dirty="0" err="1">
                          <a:latin typeface="Arial" pitchFamily="34" charset="0"/>
                          <a:cs typeface="Arial" pitchFamily="34" charset="0"/>
                        </a:rPr>
                        <a:t>oleh</a:t>
                      </a:r>
                      <a:r>
                        <a:rPr lang="en-AU" sz="1800" baseline="0" dirty="0">
                          <a:latin typeface="Arial" pitchFamily="34" charset="0"/>
                          <a:cs typeface="Arial" pitchFamily="34" charset="0"/>
                        </a:rPr>
                        <a:t> </a:t>
                      </a:r>
                      <a:r>
                        <a:rPr lang="en-AU" sz="1800" baseline="0" dirty="0" err="1">
                          <a:latin typeface="Arial" pitchFamily="34" charset="0"/>
                          <a:cs typeface="Arial" pitchFamily="34" charset="0"/>
                        </a:rPr>
                        <a:t>pelanggan</a:t>
                      </a:r>
                      <a:r>
                        <a:rPr lang="en-AU" sz="1800" baseline="0" dirty="0">
                          <a:latin typeface="Arial" pitchFamily="34" charset="0"/>
                          <a:cs typeface="Arial" pitchFamily="34" charset="0"/>
                        </a:rPr>
                        <a:t>, </a:t>
                      </a:r>
                      <a:r>
                        <a:rPr lang="en-AU" sz="1800" baseline="0" dirty="0" err="1">
                          <a:latin typeface="Arial" pitchFamily="34" charset="0"/>
                          <a:cs typeface="Arial" pitchFamily="34" charset="0"/>
                        </a:rPr>
                        <a:t>tetapi</a:t>
                      </a:r>
                      <a:r>
                        <a:rPr lang="en-AU" sz="1800" baseline="0" dirty="0">
                          <a:latin typeface="Arial" pitchFamily="34" charset="0"/>
                          <a:cs typeface="Arial" pitchFamily="34" charset="0"/>
                        </a:rPr>
                        <a:t> yang </a:t>
                      </a:r>
                      <a:r>
                        <a:rPr lang="en-AU" sz="1800" baseline="0" dirty="0" err="1">
                          <a:latin typeface="Arial" pitchFamily="34" charset="0"/>
                          <a:cs typeface="Arial" pitchFamily="34" charset="0"/>
                        </a:rPr>
                        <a:t>diperlukan</a:t>
                      </a:r>
                      <a:r>
                        <a:rPr lang="en-AU" sz="1800" baseline="0" dirty="0">
                          <a:latin typeface="Arial" pitchFamily="34" charset="0"/>
                          <a:cs typeface="Arial" pitchFamily="34" charset="0"/>
                        </a:rPr>
                        <a:t> </a:t>
                      </a:r>
                      <a:r>
                        <a:rPr lang="en-AU" sz="1800" baseline="0" dirty="0" err="1">
                          <a:latin typeface="Arial" pitchFamily="34" charset="0"/>
                          <a:cs typeface="Arial" pitchFamily="34" charset="0"/>
                        </a:rPr>
                        <a:t>untuk</a:t>
                      </a:r>
                      <a:r>
                        <a:rPr lang="en-AU" sz="1800" baseline="0" dirty="0">
                          <a:latin typeface="Arial" pitchFamily="34" charset="0"/>
                          <a:cs typeface="Arial" pitchFamily="34" charset="0"/>
                        </a:rPr>
                        <a:t> </a:t>
                      </a:r>
                      <a:r>
                        <a:rPr lang="en-AU" sz="1800" baseline="0" dirty="0" err="1">
                          <a:latin typeface="Arial" pitchFamily="34" charset="0"/>
                          <a:cs typeface="Arial" pitchFamily="34" charset="0"/>
                        </a:rPr>
                        <a:t>ditujukan</a:t>
                      </a:r>
                      <a:r>
                        <a:rPr lang="en-AU" sz="1800" baseline="0" dirty="0">
                          <a:latin typeface="Arial" pitchFamily="34" charset="0"/>
                          <a:cs typeface="Arial" pitchFamily="34" charset="0"/>
                        </a:rPr>
                        <a:t> / </a:t>
                      </a:r>
                      <a:r>
                        <a:rPr lang="en-AU" sz="1800" baseline="0" dirty="0" err="1">
                          <a:latin typeface="Arial" pitchFamily="34" charset="0"/>
                          <a:cs typeface="Arial" pitchFamily="34" charset="0"/>
                        </a:rPr>
                        <a:t>penggunaan</a:t>
                      </a:r>
                      <a:r>
                        <a:rPr lang="en-AU" sz="1800" baseline="0" dirty="0">
                          <a:latin typeface="Arial" pitchFamily="34" charset="0"/>
                          <a:cs typeface="Arial" pitchFamily="34" charset="0"/>
                        </a:rPr>
                        <a:t> </a:t>
                      </a:r>
                      <a:r>
                        <a:rPr lang="en-AU" sz="1800" baseline="0" dirty="0" err="1">
                          <a:latin typeface="Arial" pitchFamily="34" charset="0"/>
                          <a:cs typeface="Arial" pitchFamily="34" charset="0"/>
                        </a:rPr>
                        <a:t>tertentu</a:t>
                      </a:r>
                      <a:r>
                        <a:rPr lang="en-AU" sz="1800" baseline="0" dirty="0">
                          <a:latin typeface="Arial" pitchFamily="34" charset="0"/>
                          <a:cs typeface="Arial" pitchFamily="34" charset="0"/>
                        </a:rPr>
                        <a:t>, </a:t>
                      </a:r>
                      <a:r>
                        <a:rPr lang="en-AU" sz="1800" baseline="0" dirty="0" err="1">
                          <a:latin typeface="Arial" pitchFamily="34" charset="0"/>
                          <a:cs typeface="Arial" pitchFamily="34" charset="0"/>
                        </a:rPr>
                        <a:t>dimana</a:t>
                      </a:r>
                      <a:r>
                        <a:rPr lang="en-AU" sz="1800" baseline="0" dirty="0">
                          <a:latin typeface="Arial" pitchFamily="34" charset="0"/>
                          <a:cs typeface="Arial" pitchFamily="34" charset="0"/>
                        </a:rPr>
                        <a:t> </a:t>
                      </a:r>
                      <a:r>
                        <a:rPr lang="en-AU" sz="1800" baseline="0" dirty="0" err="1">
                          <a:latin typeface="Arial" pitchFamily="34" charset="0"/>
                          <a:cs typeface="Arial" pitchFamily="34" charset="0"/>
                        </a:rPr>
                        <a:t>diketahui</a:t>
                      </a:r>
                      <a:r>
                        <a:rPr lang="en-AU" sz="1800" baseline="0" dirty="0">
                          <a:latin typeface="Arial" pitchFamily="34" charset="0"/>
                          <a:cs typeface="Arial" pitchFamily="34" charset="0"/>
                        </a:rPr>
                        <a:t> </a:t>
                      </a:r>
                      <a:endParaRPr lang="en-AU" sz="1800" dirty="0">
                        <a:latin typeface="Arial" pitchFamily="34" charset="0"/>
                        <a:cs typeface="Arial"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algn="just"/>
                      <a:r>
                        <a:rPr lang="en-AU" sz="1800" dirty="0" err="1">
                          <a:latin typeface="Arial" pitchFamily="34" charset="0"/>
                          <a:cs typeface="Arial" pitchFamily="34" charset="0"/>
                        </a:rPr>
                        <a:t>Persyaratan</a:t>
                      </a:r>
                      <a:r>
                        <a:rPr lang="en-AU" sz="1800" dirty="0">
                          <a:latin typeface="Arial" pitchFamily="34" charset="0"/>
                          <a:cs typeface="Arial" pitchFamily="34" charset="0"/>
                        </a:rPr>
                        <a:t> yang </a:t>
                      </a:r>
                      <a:r>
                        <a:rPr lang="en-AU" sz="1800" dirty="0" err="1">
                          <a:latin typeface="Arial" pitchFamily="34" charset="0"/>
                          <a:cs typeface="Arial" pitchFamily="34" charset="0"/>
                        </a:rPr>
                        <a:t>ditentukan</a:t>
                      </a:r>
                      <a:r>
                        <a:rPr lang="en-AU" sz="1800" dirty="0">
                          <a:latin typeface="Arial" pitchFamily="34" charset="0"/>
                          <a:cs typeface="Arial" pitchFamily="34" charset="0"/>
                        </a:rPr>
                        <a:t> </a:t>
                      </a:r>
                      <a:r>
                        <a:rPr lang="en-AU" sz="1800" dirty="0" err="1">
                          <a:latin typeface="Arial" pitchFamily="34" charset="0"/>
                          <a:cs typeface="Arial" pitchFamily="34" charset="0"/>
                        </a:rPr>
                        <a:t>oleh</a:t>
                      </a:r>
                      <a:r>
                        <a:rPr lang="en-AU" sz="1800" dirty="0">
                          <a:latin typeface="Arial" pitchFamily="34" charset="0"/>
                          <a:cs typeface="Arial" pitchFamily="34" charset="0"/>
                        </a:rPr>
                        <a:t> </a:t>
                      </a:r>
                      <a:r>
                        <a:rPr lang="en-AU" sz="1800" dirty="0" err="1">
                          <a:latin typeface="Arial" pitchFamily="34" charset="0"/>
                          <a:cs typeface="Arial" pitchFamily="34" charset="0"/>
                        </a:rPr>
                        <a:t>organisasi</a:t>
                      </a:r>
                      <a:endParaRPr lang="en-AU" sz="1800" dirty="0">
                        <a:latin typeface="Arial" pitchFamily="34" charset="0"/>
                        <a:cs typeface="Arial"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algn="just"/>
                      <a:r>
                        <a:rPr lang="en-AU" sz="1800" dirty="0" err="1">
                          <a:latin typeface="Arial" pitchFamily="34" charset="0"/>
                          <a:cs typeface="Arial" pitchFamily="34" charset="0"/>
                        </a:rPr>
                        <a:t>Persyaratan</a:t>
                      </a:r>
                      <a:r>
                        <a:rPr lang="en-AU" sz="1800" dirty="0">
                          <a:latin typeface="Arial" pitchFamily="34" charset="0"/>
                          <a:cs typeface="Arial" pitchFamily="34" charset="0"/>
                        </a:rPr>
                        <a:t> </a:t>
                      </a:r>
                      <a:r>
                        <a:rPr lang="en-AU" sz="1800" dirty="0" err="1">
                          <a:latin typeface="Arial" pitchFamily="34" charset="0"/>
                          <a:cs typeface="Arial" pitchFamily="34" charset="0"/>
                        </a:rPr>
                        <a:t>peraturan</a:t>
                      </a:r>
                      <a:r>
                        <a:rPr lang="en-AU" sz="1800" dirty="0">
                          <a:latin typeface="Arial" pitchFamily="34" charset="0"/>
                          <a:cs typeface="Arial" pitchFamily="34" charset="0"/>
                        </a:rPr>
                        <a:t> </a:t>
                      </a:r>
                      <a:r>
                        <a:rPr lang="en-AU" sz="1800" dirty="0" err="1">
                          <a:latin typeface="Arial" pitchFamily="34" charset="0"/>
                          <a:cs typeface="Arial" pitchFamily="34" charset="0"/>
                        </a:rPr>
                        <a:t>dan</a:t>
                      </a:r>
                      <a:r>
                        <a:rPr lang="en-AU" sz="1800" dirty="0">
                          <a:latin typeface="Arial" pitchFamily="34" charset="0"/>
                          <a:cs typeface="Arial" pitchFamily="34" charset="0"/>
                        </a:rPr>
                        <a:t> </a:t>
                      </a:r>
                      <a:r>
                        <a:rPr lang="en-AU" sz="1800" dirty="0" err="1">
                          <a:latin typeface="Arial" pitchFamily="34" charset="0"/>
                          <a:cs typeface="Arial" pitchFamily="34" charset="0"/>
                        </a:rPr>
                        <a:t>perundang</a:t>
                      </a:r>
                      <a:r>
                        <a:rPr lang="en-AU" sz="1800" dirty="0">
                          <a:latin typeface="Arial" pitchFamily="34" charset="0"/>
                          <a:cs typeface="Arial" pitchFamily="34" charset="0"/>
                        </a:rPr>
                        <a:t> </a:t>
                      </a:r>
                      <a:r>
                        <a:rPr lang="en-AU" sz="1800" dirty="0" err="1">
                          <a:latin typeface="Arial" pitchFamily="34" charset="0"/>
                          <a:cs typeface="Arial" pitchFamily="34" charset="0"/>
                        </a:rPr>
                        <a:t>undangan</a:t>
                      </a:r>
                      <a:r>
                        <a:rPr lang="en-AU" sz="1800" dirty="0">
                          <a:latin typeface="Arial" pitchFamily="34" charset="0"/>
                          <a:cs typeface="Arial" pitchFamily="34" charset="0"/>
                        </a:rPr>
                        <a:t> </a:t>
                      </a:r>
                      <a:r>
                        <a:rPr lang="en-AU" sz="1800" dirty="0" err="1">
                          <a:latin typeface="Arial" pitchFamily="34" charset="0"/>
                          <a:cs typeface="Arial" pitchFamily="34" charset="0"/>
                        </a:rPr>
                        <a:t>produk</a:t>
                      </a:r>
                      <a:r>
                        <a:rPr lang="en-AU" sz="1800" dirty="0">
                          <a:latin typeface="Arial" pitchFamily="34" charset="0"/>
                          <a:cs typeface="Arial" pitchFamily="34" charset="0"/>
                        </a:rPr>
                        <a:t> </a:t>
                      </a:r>
                      <a:r>
                        <a:rPr lang="en-AU" sz="1800" dirty="0" err="1">
                          <a:latin typeface="Arial" pitchFamily="34" charset="0"/>
                          <a:cs typeface="Arial" pitchFamily="34" charset="0"/>
                        </a:rPr>
                        <a:t>dan</a:t>
                      </a:r>
                      <a:r>
                        <a:rPr lang="en-AU" sz="1800" dirty="0">
                          <a:latin typeface="Arial" pitchFamily="34" charset="0"/>
                          <a:cs typeface="Arial" pitchFamily="34" charset="0"/>
                        </a:rPr>
                        <a:t> </a:t>
                      </a:r>
                      <a:r>
                        <a:rPr lang="en-AU" sz="1800" dirty="0" err="1">
                          <a:latin typeface="Arial" pitchFamily="34" charset="0"/>
                          <a:cs typeface="Arial" pitchFamily="34" charset="0"/>
                        </a:rPr>
                        <a:t>jasa</a:t>
                      </a:r>
                      <a:endParaRPr lang="en-AU" sz="1800" dirty="0">
                        <a:latin typeface="Arial" pitchFamily="34" charset="0"/>
                        <a:cs typeface="Arial"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pPr algn="just"/>
                      <a:r>
                        <a:rPr lang="en-AU" sz="1800" dirty="0" err="1">
                          <a:latin typeface="Arial" pitchFamily="34" charset="0"/>
                          <a:cs typeface="Arial" pitchFamily="34" charset="0"/>
                        </a:rPr>
                        <a:t>Perbedaan</a:t>
                      </a:r>
                      <a:r>
                        <a:rPr lang="en-AU" sz="1800" dirty="0">
                          <a:latin typeface="Arial" pitchFamily="34" charset="0"/>
                          <a:cs typeface="Arial" pitchFamily="34" charset="0"/>
                        </a:rPr>
                        <a:t> </a:t>
                      </a:r>
                      <a:r>
                        <a:rPr lang="en-AU" sz="1800" dirty="0" err="1">
                          <a:latin typeface="Arial" pitchFamily="34" charset="0"/>
                          <a:cs typeface="Arial" pitchFamily="34" charset="0"/>
                        </a:rPr>
                        <a:t>persyaratan</a:t>
                      </a:r>
                      <a:r>
                        <a:rPr lang="en-AU" sz="1800" dirty="0">
                          <a:latin typeface="Arial" pitchFamily="34" charset="0"/>
                          <a:cs typeface="Arial" pitchFamily="34" charset="0"/>
                        </a:rPr>
                        <a:t> </a:t>
                      </a:r>
                      <a:r>
                        <a:rPr lang="en-AU" sz="1800" dirty="0" err="1">
                          <a:latin typeface="Arial" pitchFamily="34" charset="0"/>
                          <a:cs typeface="Arial" pitchFamily="34" charset="0"/>
                        </a:rPr>
                        <a:t>kontrak</a:t>
                      </a:r>
                      <a:r>
                        <a:rPr lang="en-AU" sz="1800" dirty="0">
                          <a:latin typeface="Arial" pitchFamily="34" charset="0"/>
                          <a:cs typeface="Arial" pitchFamily="34" charset="0"/>
                        </a:rPr>
                        <a:t> </a:t>
                      </a:r>
                      <a:r>
                        <a:rPr lang="en-AU" sz="1800" dirty="0" err="1">
                          <a:latin typeface="Arial" pitchFamily="34" charset="0"/>
                          <a:cs typeface="Arial" pitchFamily="34" charset="0"/>
                        </a:rPr>
                        <a:t>atau</a:t>
                      </a:r>
                      <a:r>
                        <a:rPr lang="en-AU" sz="1800" dirty="0">
                          <a:latin typeface="Arial" pitchFamily="34" charset="0"/>
                          <a:cs typeface="Arial" pitchFamily="34" charset="0"/>
                        </a:rPr>
                        <a:t> </a:t>
                      </a:r>
                      <a:r>
                        <a:rPr lang="en-AU" sz="1800" dirty="0" err="1">
                          <a:latin typeface="Arial" pitchFamily="34" charset="0"/>
                          <a:cs typeface="Arial" pitchFamily="34" charset="0"/>
                        </a:rPr>
                        <a:t>pesanan</a:t>
                      </a:r>
                      <a:endParaRPr lang="en-AU" sz="1800" dirty="0">
                        <a:latin typeface="Arial" pitchFamily="34" charset="0"/>
                        <a:cs typeface="Arial"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9" name="Rounded Rectangle 8">
            <a:extLst>
              <a:ext uri="{FF2B5EF4-FFF2-40B4-BE49-F238E27FC236}">
                <a16:creationId xmlns:a16="http://schemas.microsoft.com/office/drawing/2014/main" xmlns="" id="{371EC832-D88D-4E30-ADAD-819B808E0B4B}"/>
              </a:ext>
            </a:extLst>
          </p:cNvPr>
          <p:cNvSpPr/>
          <p:nvPr/>
        </p:nvSpPr>
        <p:spPr>
          <a:xfrm>
            <a:off x="533400" y="5410200"/>
            <a:ext cx="1905000" cy="762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AU" b="1" dirty="0" err="1">
                <a:solidFill>
                  <a:srgbClr val="FF0000"/>
                </a:solidFill>
              </a:rPr>
              <a:t>Informasi</a:t>
            </a:r>
            <a:r>
              <a:rPr lang="en-AU" b="1" dirty="0">
                <a:solidFill>
                  <a:srgbClr val="FF0000"/>
                </a:solidFill>
              </a:rPr>
              <a:t> </a:t>
            </a:r>
            <a:r>
              <a:rPr lang="en-AU" b="1" dirty="0" err="1">
                <a:solidFill>
                  <a:srgbClr val="FF0000"/>
                </a:solidFill>
              </a:rPr>
              <a:t>terdokumentasi</a:t>
            </a:r>
            <a:endParaRPr lang="en-AU" b="1"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a:xfrm>
            <a:off x="468313" y="381000"/>
            <a:ext cx="8229600" cy="720725"/>
          </a:xfrm>
        </p:spPr>
        <p:txBody>
          <a:bodyPr/>
          <a:lstStyle/>
          <a:p>
            <a:r>
              <a:rPr lang="en-AU" altLang="en-US">
                <a:latin typeface="Arial" charset="0"/>
                <a:cs typeface="Arial" charset="0"/>
              </a:rPr>
              <a:t>8. Operasi</a:t>
            </a:r>
          </a:p>
        </p:txBody>
      </p:sp>
      <p:sp>
        <p:nvSpPr>
          <p:cNvPr id="133123" name="Content Placeholder 2">
            <a:extLst>
              <a:ext uri="{FF2B5EF4-FFF2-40B4-BE49-F238E27FC236}">
                <a16:creationId xmlns:a16="http://schemas.microsoft.com/office/drawing/2014/main" xmlns="" id="{9EAC5B9A-78B3-4CEB-8270-A3FB50AEC2B2}"/>
              </a:ext>
            </a:extLst>
          </p:cNvPr>
          <p:cNvSpPr>
            <a:spLocks noGrp="1"/>
          </p:cNvSpPr>
          <p:nvPr>
            <p:ph idx="1"/>
          </p:nvPr>
        </p:nvSpPr>
        <p:spPr>
          <a:xfrm>
            <a:off x="457200" y="1143000"/>
            <a:ext cx="8229600" cy="1219200"/>
          </a:xfrm>
        </p:spPr>
        <p:txBody>
          <a:bodyPr/>
          <a:lstStyle/>
          <a:p>
            <a:pPr marL="0" indent="0">
              <a:buFont typeface="Arial" charset="0"/>
              <a:buNone/>
              <a:defRPr/>
            </a:pPr>
            <a:r>
              <a:rPr lang="en-AU" dirty="0">
                <a:latin typeface="Arial" charset="0"/>
                <a:cs typeface="Arial" charset="0"/>
              </a:rPr>
              <a:t>8.2 </a:t>
            </a:r>
            <a:r>
              <a:rPr lang="en-AU" dirty="0" err="1">
                <a:latin typeface="Arial" charset="0"/>
                <a:cs typeface="Arial" charset="0"/>
              </a:rPr>
              <a:t>Persyaratan</a:t>
            </a:r>
            <a:r>
              <a:rPr lang="en-AU" dirty="0">
                <a:latin typeface="Arial" charset="0"/>
                <a:cs typeface="Arial" charset="0"/>
              </a:rPr>
              <a:t> </a:t>
            </a:r>
            <a:r>
              <a:rPr lang="en-AU" dirty="0" err="1">
                <a:latin typeface="Arial" charset="0"/>
                <a:cs typeface="Arial" charset="0"/>
              </a:rPr>
              <a:t>untuk</a:t>
            </a:r>
            <a:r>
              <a:rPr lang="en-AU" dirty="0">
                <a:latin typeface="Arial" charset="0"/>
                <a:cs typeface="Arial" charset="0"/>
              </a:rPr>
              <a:t> </a:t>
            </a:r>
            <a:r>
              <a:rPr lang="en-AU" dirty="0" err="1">
                <a:latin typeface="Arial" charset="0"/>
                <a:cs typeface="Arial" charset="0"/>
              </a:rPr>
              <a:t>produk</a:t>
            </a:r>
            <a:r>
              <a:rPr lang="en-AU" dirty="0">
                <a:latin typeface="Arial" charset="0"/>
                <a:cs typeface="Arial" charset="0"/>
              </a:rPr>
              <a:t> </a:t>
            </a:r>
            <a:r>
              <a:rPr lang="en-AU" dirty="0" err="1">
                <a:latin typeface="Arial" charset="0"/>
                <a:cs typeface="Arial" charset="0"/>
              </a:rPr>
              <a:t>dan</a:t>
            </a:r>
            <a:r>
              <a:rPr lang="en-AU" dirty="0">
                <a:latin typeface="Arial" charset="0"/>
                <a:cs typeface="Arial" charset="0"/>
              </a:rPr>
              <a:t> </a:t>
            </a:r>
            <a:r>
              <a:rPr lang="en-AU" dirty="0" err="1">
                <a:latin typeface="Arial" charset="0"/>
                <a:cs typeface="Arial" charset="0"/>
              </a:rPr>
              <a:t>layanan</a:t>
            </a:r>
            <a:endParaRPr lang="en-AU" dirty="0">
              <a:latin typeface="Arial" charset="0"/>
              <a:cs typeface="Arial" charset="0"/>
            </a:endParaRPr>
          </a:p>
          <a:p>
            <a:pPr marL="0" indent="0">
              <a:buFont typeface="Arial" charset="0"/>
              <a:buNone/>
              <a:defRPr/>
            </a:pPr>
            <a:r>
              <a:rPr lang="en-AU" sz="2600" dirty="0">
                <a:latin typeface="Arial" charset="0"/>
                <a:cs typeface="Arial" charset="0"/>
              </a:rPr>
              <a:t>8.2.4 </a:t>
            </a:r>
            <a:r>
              <a:rPr lang="en-AU" sz="2600" dirty="0" err="1">
                <a:latin typeface="Arial" charset="0"/>
                <a:cs typeface="Arial" charset="0"/>
              </a:rPr>
              <a:t>Perubahan</a:t>
            </a:r>
            <a:r>
              <a:rPr lang="en-AU" sz="2600" dirty="0">
                <a:latin typeface="Arial" charset="0"/>
                <a:cs typeface="Arial" charset="0"/>
              </a:rPr>
              <a:t> </a:t>
            </a:r>
            <a:r>
              <a:rPr lang="en-AU" sz="2600" dirty="0" err="1">
                <a:latin typeface="Arial" charset="0"/>
                <a:cs typeface="Arial" charset="0"/>
              </a:rPr>
              <a:t>persyaratan</a:t>
            </a:r>
            <a:r>
              <a:rPr lang="en-AU" sz="2600" dirty="0">
                <a:latin typeface="Arial" charset="0"/>
                <a:cs typeface="Arial" charset="0"/>
              </a:rPr>
              <a:t> </a:t>
            </a:r>
            <a:r>
              <a:rPr lang="en-AU" sz="2600" dirty="0" err="1">
                <a:latin typeface="Arial" charset="0"/>
                <a:cs typeface="Arial" charset="0"/>
              </a:rPr>
              <a:t>untuk</a:t>
            </a:r>
            <a:r>
              <a:rPr lang="en-AU" sz="2600" dirty="0">
                <a:latin typeface="Arial" charset="0"/>
                <a:cs typeface="Arial" charset="0"/>
              </a:rPr>
              <a:t> </a:t>
            </a:r>
            <a:r>
              <a:rPr lang="en-AU" sz="2600" dirty="0" err="1">
                <a:latin typeface="Arial" charset="0"/>
                <a:cs typeface="Arial" charset="0"/>
              </a:rPr>
              <a:t>produk</a:t>
            </a:r>
            <a:r>
              <a:rPr lang="en-AU" sz="2600" dirty="0">
                <a:latin typeface="Arial" charset="0"/>
                <a:cs typeface="Arial" charset="0"/>
              </a:rPr>
              <a:t> </a:t>
            </a:r>
            <a:r>
              <a:rPr lang="en-AU" sz="2600" dirty="0" err="1">
                <a:latin typeface="Arial" charset="0"/>
                <a:cs typeface="Arial" charset="0"/>
              </a:rPr>
              <a:t>dan</a:t>
            </a:r>
            <a:r>
              <a:rPr lang="en-AU" sz="2600" dirty="0">
                <a:latin typeface="Arial" charset="0"/>
                <a:cs typeface="Arial" charset="0"/>
              </a:rPr>
              <a:t> </a:t>
            </a:r>
            <a:r>
              <a:rPr lang="en-AU" sz="2600" dirty="0" err="1">
                <a:latin typeface="Arial" charset="0"/>
                <a:cs typeface="Arial" charset="0"/>
              </a:rPr>
              <a:t>jasa</a:t>
            </a:r>
            <a:endParaRPr lang="en-AU" sz="2600" dirty="0">
              <a:latin typeface="Arial" charset="0"/>
              <a:cs typeface="Arial" charset="0"/>
            </a:endParaRPr>
          </a:p>
          <a:p>
            <a:pPr>
              <a:defRPr/>
            </a:pPr>
            <a:endParaRPr lang="en-AU" dirty="0">
              <a:latin typeface="Arial" charset="0"/>
              <a:cs typeface="Arial" charset="0"/>
            </a:endParaRPr>
          </a:p>
        </p:txBody>
      </p:sp>
      <p:sp>
        <p:nvSpPr>
          <p:cNvPr id="168964" name="Slide Number Placeholder 3"/>
          <p:cNvSpPr>
            <a:spLocks noGrp="1"/>
          </p:cNvSpPr>
          <p:nvPr>
            <p:ph type="sldNum" sz="quarter" idx="10"/>
          </p:nvPr>
        </p:nvSpPr>
        <p:spPr bwMode="auto">
          <a:noFill/>
          <a:ln>
            <a:miter lim="800000"/>
            <a:headEnd/>
            <a:tailEnd/>
          </a:ln>
        </p:spPr>
        <p:txBody>
          <a:bodyPr/>
          <a:lstStyle/>
          <a:p>
            <a:fld id="{797E3A46-3C06-442B-9119-7C07E5CE6357}" type="slidenum">
              <a:rPr lang="id-ID" altLang="en-US"/>
              <a:pPr/>
              <a:t>48</a:t>
            </a:fld>
            <a:endParaRPr lang="id-ID" altLang="en-US"/>
          </a:p>
        </p:txBody>
      </p:sp>
      <p:sp>
        <p:nvSpPr>
          <p:cNvPr id="5" name="Rounded Rectangle 4">
            <a:extLst>
              <a:ext uri="{FF2B5EF4-FFF2-40B4-BE49-F238E27FC236}">
                <a16:creationId xmlns:a16="http://schemas.microsoft.com/office/drawing/2014/main" xmlns="" id="{E0DFB99D-46F1-4228-B561-1EFC2B93A2A1}"/>
              </a:ext>
            </a:extLst>
          </p:cNvPr>
          <p:cNvSpPr/>
          <p:nvPr/>
        </p:nvSpPr>
        <p:spPr>
          <a:xfrm>
            <a:off x="914400" y="2590800"/>
            <a:ext cx="4419600" cy="990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en-AU" sz="2400" dirty="0" err="1">
                <a:latin typeface="Arial" pitchFamily="34" charset="0"/>
                <a:cs typeface="Arial" pitchFamily="34" charset="0"/>
              </a:rPr>
              <a:t>Mengubah</a:t>
            </a:r>
            <a:r>
              <a:rPr lang="en-AU" sz="2400" dirty="0">
                <a:latin typeface="Arial" pitchFamily="34" charset="0"/>
                <a:cs typeface="Arial" pitchFamily="34" charset="0"/>
              </a:rPr>
              <a:t> </a:t>
            </a:r>
            <a:r>
              <a:rPr lang="en-AU" sz="2400" b="1" dirty="0" err="1">
                <a:latin typeface="Arial" pitchFamily="34" charset="0"/>
                <a:cs typeface="Arial" pitchFamily="34" charset="0"/>
              </a:rPr>
              <a:t>informasi</a:t>
            </a:r>
            <a:r>
              <a:rPr lang="en-AU" sz="2400" dirty="0">
                <a:latin typeface="Arial" pitchFamily="34" charset="0"/>
                <a:cs typeface="Arial" pitchFamily="34" charset="0"/>
              </a:rPr>
              <a:t> yang </a:t>
            </a:r>
            <a:r>
              <a:rPr lang="en-AU" sz="2400" b="1" dirty="0" err="1">
                <a:latin typeface="Arial" pitchFamily="34" charset="0"/>
                <a:cs typeface="Arial" pitchFamily="34" charset="0"/>
              </a:rPr>
              <a:t>relevan</a:t>
            </a:r>
            <a:r>
              <a:rPr lang="en-AU" sz="2400" dirty="0">
                <a:latin typeface="Arial" pitchFamily="34" charset="0"/>
                <a:cs typeface="Arial" pitchFamily="34" charset="0"/>
              </a:rPr>
              <a:t> </a:t>
            </a:r>
            <a:r>
              <a:rPr lang="en-AU" sz="2400" dirty="0" err="1">
                <a:latin typeface="Arial" pitchFamily="34" charset="0"/>
                <a:cs typeface="Arial" pitchFamily="34" charset="0"/>
              </a:rPr>
              <a:t>didokumentasikan</a:t>
            </a:r>
            <a:endParaRPr lang="en-AU" sz="2400" dirty="0">
              <a:latin typeface="Arial" pitchFamily="34" charset="0"/>
              <a:cs typeface="Arial" pitchFamily="34" charset="0"/>
            </a:endParaRPr>
          </a:p>
        </p:txBody>
      </p:sp>
      <p:sp>
        <p:nvSpPr>
          <p:cNvPr id="6" name="Rounded Rectangle 5">
            <a:extLst>
              <a:ext uri="{FF2B5EF4-FFF2-40B4-BE49-F238E27FC236}">
                <a16:creationId xmlns:a16="http://schemas.microsoft.com/office/drawing/2014/main" xmlns="" id="{D3E6DB53-B77A-453A-A0D2-9DB0FEA6DAD1}"/>
              </a:ext>
            </a:extLst>
          </p:cNvPr>
          <p:cNvSpPr/>
          <p:nvPr/>
        </p:nvSpPr>
        <p:spPr>
          <a:xfrm>
            <a:off x="914400" y="4191000"/>
            <a:ext cx="4419600" cy="1066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en-AU" sz="2400" dirty="0" err="1">
                <a:solidFill>
                  <a:schemeClr val="tx1"/>
                </a:solidFill>
                <a:latin typeface="Arial" pitchFamily="34" charset="0"/>
                <a:cs typeface="Arial" pitchFamily="34" charset="0"/>
              </a:rPr>
              <a:t>Pastikan</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orang</a:t>
            </a:r>
            <a:r>
              <a:rPr lang="en-AU" sz="2400" dirty="0">
                <a:solidFill>
                  <a:schemeClr val="tx1"/>
                </a:solidFill>
                <a:latin typeface="Arial" pitchFamily="34" charset="0"/>
                <a:cs typeface="Arial" pitchFamily="34" charset="0"/>
              </a:rPr>
              <a:t> yang </a:t>
            </a:r>
            <a:r>
              <a:rPr lang="en-AU" sz="2400" dirty="0" err="1">
                <a:solidFill>
                  <a:schemeClr val="tx1"/>
                </a:solidFill>
                <a:latin typeface="Arial" pitchFamily="34" charset="0"/>
                <a:cs typeface="Arial" pitchFamily="34" charset="0"/>
              </a:rPr>
              <a:t>relevan</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menyadari</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akan</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perubahan</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persyaratan</a:t>
            </a:r>
            <a:endParaRPr lang="en-AU" sz="2400" dirty="0">
              <a:solidFill>
                <a:schemeClr val="tx1"/>
              </a:solidFill>
              <a:latin typeface="Arial" pitchFamily="34" charset="0"/>
              <a:cs typeface="Arial" pitchFamily="34" charset="0"/>
            </a:endParaRPr>
          </a:p>
        </p:txBody>
      </p:sp>
      <p:sp>
        <p:nvSpPr>
          <p:cNvPr id="8" name="Rounded Rectangle 7">
            <a:extLst>
              <a:ext uri="{FF2B5EF4-FFF2-40B4-BE49-F238E27FC236}">
                <a16:creationId xmlns:a16="http://schemas.microsoft.com/office/drawing/2014/main" xmlns="" id="{953134D6-BDB2-4C56-A85A-F51B6D451E34}"/>
              </a:ext>
            </a:extLst>
          </p:cNvPr>
          <p:cNvSpPr/>
          <p:nvPr/>
        </p:nvSpPr>
        <p:spPr>
          <a:xfrm>
            <a:off x="6019800" y="3429000"/>
            <a:ext cx="2133600" cy="8382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AU" sz="2000" b="1" dirty="0" err="1">
                <a:solidFill>
                  <a:srgbClr val="FF0000"/>
                </a:solidFill>
              </a:rPr>
              <a:t>Informasi</a:t>
            </a:r>
            <a:r>
              <a:rPr lang="en-AU" sz="2000" b="1" dirty="0">
                <a:solidFill>
                  <a:srgbClr val="FF0000"/>
                </a:solidFill>
              </a:rPr>
              <a:t> </a:t>
            </a:r>
            <a:r>
              <a:rPr lang="en-AU" sz="2000" b="1" dirty="0" err="1">
                <a:solidFill>
                  <a:srgbClr val="FF0000"/>
                </a:solidFill>
              </a:rPr>
              <a:t>terdokumentasi</a:t>
            </a:r>
            <a:endParaRPr lang="en-AU" sz="2000" b="1" dirty="0">
              <a:solidFill>
                <a:srgbClr val="FF0000"/>
              </a:solidFill>
            </a:endParaRPr>
          </a:p>
        </p:txBody>
      </p:sp>
      <p:pic>
        <p:nvPicPr>
          <p:cNvPr id="168968" name="Picture 13" descr="http://www.innovationmanagement.se/wp-content/uploads/2011/12/service-innovation-product-return.jpg"/>
          <p:cNvPicPr>
            <a:picLocks noChangeAspect="1" noChangeArrowheads="1"/>
          </p:cNvPicPr>
          <p:nvPr/>
        </p:nvPicPr>
        <p:blipFill>
          <a:blip r:embed="rId2"/>
          <a:srcRect/>
          <a:stretch>
            <a:fillRect/>
          </a:stretch>
        </p:blipFill>
        <p:spPr bwMode="auto">
          <a:xfrm>
            <a:off x="6248400" y="4548188"/>
            <a:ext cx="2476500" cy="1776412"/>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a:xfrm>
            <a:off x="468313" y="228600"/>
            <a:ext cx="8229600" cy="720725"/>
          </a:xfrm>
        </p:spPr>
        <p:txBody>
          <a:bodyPr/>
          <a:lstStyle/>
          <a:p>
            <a:r>
              <a:rPr lang="en-AU" altLang="en-US">
                <a:latin typeface="Arial" charset="0"/>
                <a:cs typeface="Arial" charset="0"/>
              </a:rPr>
              <a:t>8. Operasi</a:t>
            </a:r>
          </a:p>
        </p:txBody>
      </p:sp>
      <p:sp>
        <p:nvSpPr>
          <p:cNvPr id="134147" name="Content Placeholder 2">
            <a:extLst>
              <a:ext uri="{FF2B5EF4-FFF2-40B4-BE49-F238E27FC236}">
                <a16:creationId xmlns:a16="http://schemas.microsoft.com/office/drawing/2014/main" xmlns="" id="{5ECB3001-A9CF-43E7-95CD-0E4FCD009857}"/>
              </a:ext>
            </a:extLst>
          </p:cNvPr>
          <p:cNvSpPr>
            <a:spLocks noGrp="1"/>
          </p:cNvSpPr>
          <p:nvPr>
            <p:ph idx="1"/>
          </p:nvPr>
        </p:nvSpPr>
        <p:spPr>
          <a:xfrm>
            <a:off x="533400" y="1143000"/>
            <a:ext cx="8001000" cy="1066800"/>
          </a:xfrm>
        </p:spPr>
        <p:txBody>
          <a:bodyPr/>
          <a:lstStyle/>
          <a:p>
            <a:pPr marL="0" indent="0">
              <a:buFont typeface="Arial" charset="0"/>
              <a:buNone/>
              <a:defRPr/>
            </a:pPr>
            <a:r>
              <a:rPr lang="en-AU" sz="2800" dirty="0">
                <a:latin typeface="Arial" charset="0"/>
                <a:cs typeface="Arial" charset="0"/>
              </a:rPr>
              <a:t>8.3 </a:t>
            </a:r>
            <a:r>
              <a:rPr lang="en-AU" sz="2800" dirty="0" err="1">
                <a:latin typeface="Arial" charset="0"/>
                <a:cs typeface="Arial" charset="0"/>
              </a:rPr>
              <a:t>Desain</a:t>
            </a:r>
            <a:r>
              <a:rPr lang="en-AU" sz="2800" dirty="0">
                <a:latin typeface="Arial" charset="0"/>
                <a:cs typeface="Arial" charset="0"/>
              </a:rPr>
              <a:t> </a:t>
            </a:r>
            <a:r>
              <a:rPr lang="en-AU" sz="2800" dirty="0" err="1">
                <a:latin typeface="Arial" charset="0"/>
                <a:cs typeface="Arial" charset="0"/>
              </a:rPr>
              <a:t>dan</a:t>
            </a:r>
            <a:r>
              <a:rPr lang="en-AU" sz="2800" dirty="0">
                <a:latin typeface="Arial" charset="0"/>
                <a:cs typeface="Arial" charset="0"/>
              </a:rPr>
              <a:t> </a:t>
            </a:r>
            <a:r>
              <a:rPr lang="en-AU" sz="2800" dirty="0" err="1">
                <a:latin typeface="Arial" charset="0"/>
                <a:cs typeface="Arial" charset="0"/>
              </a:rPr>
              <a:t>pengembangan</a:t>
            </a:r>
            <a:r>
              <a:rPr lang="en-AU" sz="2800" dirty="0">
                <a:latin typeface="Arial" charset="0"/>
                <a:cs typeface="Arial" charset="0"/>
              </a:rPr>
              <a:t> </a:t>
            </a:r>
            <a:r>
              <a:rPr lang="en-AU" sz="2800" dirty="0" err="1">
                <a:latin typeface="Arial" charset="0"/>
                <a:cs typeface="Arial" charset="0"/>
              </a:rPr>
              <a:t>produk</a:t>
            </a:r>
            <a:r>
              <a:rPr lang="en-AU" sz="2800" dirty="0">
                <a:latin typeface="Arial" charset="0"/>
                <a:cs typeface="Arial" charset="0"/>
              </a:rPr>
              <a:t> </a:t>
            </a:r>
            <a:r>
              <a:rPr lang="en-AU" sz="2800" dirty="0" err="1">
                <a:latin typeface="Arial" charset="0"/>
                <a:cs typeface="Arial" charset="0"/>
              </a:rPr>
              <a:t>dan</a:t>
            </a:r>
            <a:r>
              <a:rPr lang="en-AU" sz="2800" dirty="0">
                <a:latin typeface="Arial" charset="0"/>
                <a:cs typeface="Arial" charset="0"/>
              </a:rPr>
              <a:t> </a:t>
            </a:r>
            <a:r>
              <a:rPr lang="en-AU" sz="2800" dirty="0" err="1">
                <a:latin typeface="Arial" charset="0"/>
                <a:cs typeface="Arial" charset="0"/>
              </a:rPr>
              <a:t>jasa</a:t>
            </a:r>
            <a:endParaRPr lang="en-AU" sz="2800" dirty="0">
              <a:latin typeface="Arial" charset="0"/>
              <a:cs typeface="Arial" charset="0"/>
            </a:endParaRPr>
          </a:p>
          <a:p>
            <a:pPr>
              <a:buFont typeface="Arial" charset="0"/>
              <a:buNone/>
              <a:defRPr/>
            </a:pPr>
            <a:r>
              <a:rPr lang="en-AU" sz="2800" dirty="0">
                <a:latin typeface="Arial" charset="0"/>
                <a:cs typeface="Arial" charset="0"/>
              </a:rPr>
              <a:t>8.3.1 </a:t>
            </a:r>
            <a:r>
              <a:rPr lang="en-AU" sz="2800" dirty="0" err="1">
                <a:latin typeface="Arial" charset="0"/>
                <a:cs typeface="Arial" charset="0"/>
              </a:rPr>
              <a:t>Umum</a:t>
            </a:r>
            <a:endParaRPr lang="en-AU" sz="2800" dirty="0">
              <a:latin typeface="Arial" charset="0"/>
              <a:cs typeface="Arial" charset="0"/>
            </a:endParaRPr>
          </a:p>
        </p:txBody>
      </p:sp>
      <p:sp>
        <p:nvSpPr>
          <p:cNvPr id="169988" name="Slide Number Placeholder 3"/>
          <p:cNvSpPr>
            <a:spLocks noGrp="1"/>
          </p:cNvSpPr>
          <p:nvPr>
            <p:ph type="sldNum" sz="quarter" idx="10"/>
          </p:nvPr>
        </p:nvSpPr>
        <p:spPr bwMode="auto">
          <a:noFill/>
          <a:ln>
            <a:miter lim="800000"/>
            <a:headEnd/>
            <a:tailEnd/>
          </a:ln>
        </p:spPr>
        <p:txBody>
          <a:bodyPr/>
          <a:lstStyle/>
          <a:p>
            <a:fld id="{8F8B8196-D973-4BBD-80EE-217CD33D4978}" type="slidenum">
              <a:rPr lang="id-ID" altLang="en-US"/>
              <a:pPr/>
              <a:t>49</a:t>
            </a:fld>
            <a:endParaRPr lang="id-ID" altLang="en-US"/>
          </a:p>
        </p:txBody>
      </p:sp>
      <p:sp>
        <p:nvSpPr>
          <p:cNvPr id="5" name="Rounded Rectangle 4">
            <a:extLst>
              <a:ext uri="{FF2B5EF4-FFF2-40B4-BE49-F238E27FC236}">
                <a16:creationId xmlns:a16="http://schemas.microsoft.com/office/drawing/2014/main" xmlns="" id="{E6FA5546-313E-4B2D-B8EF-3D41349B0142}"/>
              </a:ext>
            </a:extLst>
          </p:cNvPr>
          <p:cNvSpPr/>
          <p:nvPr/>
        </p:nvSpPr>
        <p:spPr>
          <a:xfrm>
            <a:off x="838200" y="2286000"/>
            <a:ext cx="7620000" cy="3200400"/>
          </a:xfrm>
          <a:prstGeom prst="roundRect">
            <a:avLst/>
          </a:prstGeom>
        </p:spPr>
        <p:style>
          <a:lnRef idx="1">
            <a:schemeClr val="dk1"/>
          </a:lnRef>
          <a:fillRef idx="2">
            <a:schemeClr val="dk1"/>
          </a:fillRef>
          <a:effectRef idx="1">
            <a:schemeClr val="dk1"/>
          </a:effectRef>
          <a:fontRef idx="minor">
            <a:schemeClr val="dk1"/>
          </a:fontRef>
        </p:style>
        <p:txBody>
          <a:bodyPr/>
          <a:lstStyle/>
          <a:p>
            <a:pPr algn="ctr" eaLnBrk="1" hangingPunct="1">
              <a:defRPr/>
            </a:pPr>
            <a:r>
              <a:rPr lang="en-AU" sz="2000" b="1" dirty="0" err="1">
                <a:solidFill>
                  <a:srgbClr val="C00000"/>
                </a:solidFill>
                <a:latin typeface="Arial" pitchFamily="34" charset="0"/>
                <a:cs typeface="Arial" pitchFamily="34" charset="0"/>
              </a:rPr>
              <a:t>Proses</a:t>
            </a:r>
            <a:r>
              <a:rPr lang="en-AU" sz="2000" b="1" dirty="0">
                <a:solidFill>
                  <a:srgbClr val="C00000"/>
                </a:solidFill>
                <a:latin typeface="Arial" pitchFamily="34" charset="0"/>
                <a:cs typeface="Arial" pitchFamily="34" charset="0"/>
              </a:rPr>
              <a:t> </a:t>
            </a:r>
            <a:r>
              <a:rPr lang="en-AU" sz="2000" b="1" dirty="0" err="1">
                <a:solidFill>
                  <a:srgbClr val="C00000"/>
                </a:solidFill>
                <a:latin typeface="Arial" pitchFamily="34" charset="0"/>
                <a:cs typeface="Arial" pitchFamily="34" charset="0"/>
              </a:rPr>
              <a:t>Desain</a:t>
            </a:r>
            <a:r>
              <a:rPr lang="en-AU" sz="2000" b="1" dirty="0">
                <a:solidFill>
                  <a:srgbClr val="C00000"/>
                </a:solidFill>
                <a:latin typeface="Arial" pitchFamily="34" charset="0"/>
                <a:cs typeface="Arial" pitchFamily="34" charset="0"/>
              </a:rPr>
              <a:t> </a:t>
            </a:r>
            <a:r>
              <a:rPr lang="en-AU" sz="2000" b="1" dirty="0" err="1">
                <a:solidFill>
                  <a:srgbClr val="C00000"/>
                </a:solidFill>
                <a:latin typeface="Arial" pitchFamily="34" charset="0"/>
                <a:cs typeface="Arial" pitchFamily="34" charset="0"/>
              </a:rPr>
              <a:t>dan</a:t>
            </a:r>
            <a:r>
              <a:rPr lang="en-AU" sz="2000" b="1" dirty="0">
                <a:solidFill>
                  <a:srgbClr val="C00000"/>
                </a:solidFill>
                <a:latin typeface="Arial" pitchFamily="34" charset="0"/>
                <a:cs typeface="Arial" pitchFamily="34" charset="0"/>
              </a:rPr>
              <a:t> </a:t>
            </a:r>
            <a:r>
              <a:rPr lang="en-AU" sz="2000" b="1" dirty="0" err="1">
                <a:solidFill>
                  <a:srgbClr val="C00000"/>
                </a:solidFill>
                <a:latin typeface="Arial" pitchFamily="34" charset="0"/>
                <a:cs typeface="Arial" pitchFamily="34" charset="0"/>
              </a:rPr>
              <a:t>Pengembangan</a:t>
            </a:r>
            <a:endParaRPr lang="en-AU" sz="2000" b="1" dirty="0">
              <a:solidFill>
                <a:srgbClr val="C00000"/>
              </a:solidFill>
              <a:latin typeface="Arial" pitchFamily="34" charset="0"/>
              <a:cs typeface="Arial" pitchFamily="34" charset="0"/>
            </a:endParaRPr>
          </a:p>
          <a:p>
            <a:pPr algn="ctr" eaLnBrk="1" hangingPunct="1">
              <a:defRPr/>
            </a:pPr>
            <a:r>
              <a:rPr lang="en-AU" sz="2000" dirty="0" err="1">
                <a:latin typeface="Arial" pitchFamily="34" charset="0"/>
                <a:cs typeface="Arial" pitchFamily="34" charset="0"/>
              </a:rPr>
              <a:t>Untuk</a:t>
            </a:r>
            <a:r>
              <a:rPr lang="en-AU" sz="2000" dirty="0">
                <a:latin typeface="Arial" pitchFamily="34" charset="0"/>
                <a:cs typeface="Arial" pitchFamily="34" charset="0"/>
              </a:rPr>
              <a:t> </a:t>
            </a:r>
            <a:r>
              <a:rPr lang="en-AU" sz="2000" dirty="0" err="1">
                <a:latin typeface="Arial" pitchFamily="34" charset="0"/>
                <a:cs typeface="Arial" pitchFamily="34" charset="0"/>
              </a:rPr>
              <a:t>memastikan</a:t>
            </a:r>
            <a:r>
              <a:rPr lang="en-AU" sz="2000" dirty="0">
                <a:latin typeface="Arial" pitchFamily="34" charset="0"/>
                <a:cs typeface="Arial" pitchFamily="34" charset="0"/>
              </a:rPr>
              <a:t> </a:t>
            </a:r>
            <a:r>
              <a:rPr lang="en-AU" sz="2000" dirty="0" err="1">
                <a:latin typeface="Arial" pitchFamily="34" charset="0"/>
                <a:cs typeface="Arial" pitchFamily="34" charset="0"/>
              </a:rPr>
              <a:t>penyediaan</a:t>
            </a:r>
            <a:r>
              <a:rPr lang="en-AU" sz="2000" dirty="0">
                <a:latin typeface="Arial" pitchFamily="34" charset="0"/>
                <a:cs typeface="Arial" pitchFamily="34" charset="0"/>
              </a:rPr>
              <a:t> </a:t>
            </a:r>
            <a:r>
              <a:rPr lang="en-AU" sz="2000" dirty="0" err="1">
                <a:latin typeface="Arial" pitchFamily="34" charset="0"/>
                <a:cs typeface="Arial" pitchFamily="34" charset="0"/>
              </a:rPr>
              <a:t>berikutnya</a:t>
            </a:r>
            <a:r>
              <a:rPr lang="en-AU" sz="2000" dirty="0">
                <a:latin typeface="Arial" pitchFamily="34" charset="0"/>
                <a:cs typeface="Arial" pitchFamily="34" charset="0"/>
              </a:rPr>
              <a:t> </a:t>
            </a:r>
            <a:r>
              <a:rPr lang="en-AU" sz="2000" dirty="0" err="1">
                <a:latin typeface="Arial" pitchFamily="34" charset="0"/>
                <a:cs typeface="Arial" pitchFamily="34" charset="0"/>
              </a:rPr>
              <a:t>dari</a:t>
            </a:r>
            <a:r>
              <a:rPr lang="en-AU" sz="2000" dirty="0">
                <a:latin typeface="Arial" pitchFamily="34" charset="0"/>
                <a:cs typeface="Arial" pitchFamily="34" charset="0"/>
              </a:rPr>
              <a:t> </a:t>
            </a:r>
            <a:r>
              <a:rPr lang="en-AU" sz="2000" dirty="0" err="1">
                <a:latin typeface="Arial" pitchFamily="34" charset="0"/>
                <a:cs typeface="Arial" pitchFamily="34" charset="0"/>
              </a:rPr>
              <a:t>produk</a:t>
            </a:r>
            <a:r>
              <a:rPr lang="en-AU" sz="2000" dirty="0">
                <a:latin typeface="Arial" pitchFamily="34" charset="0"/>
                <a:cs typeface="Arial" pitchFamily="34" charset="0"/>
              </a:rPr>
              <a:t> </a:t>
            </a:r>
            <a:r>
              <a:rPr lang="en-AU" sz="2000" dirty="0" err="1">
                <a:latin typeface="Arial" pitchFamily="34" charset="0"/>
                <a:cs typeface="Arial" pitchFamily="34" charset="0"/>
              </a:rPr>
              <a:t>dan</a:t>
            </a:r>
            <a:r>
              <a:rPr lang="en-AU" sz="2000" dirty="0">
                <a:latin typeface="Arial" pitchFamily="34" charset="0"/>
                <a:cs typeface="Arial" pitchFamily="34" charset="0"/>
              </a:rPr>
              <a:t> </a:t>
            </a:r>
            <a:r>
              <a:rPr lang="en-AU" sz="2000" dirty="0" err="1">
                <a:latin typeface="Arial" pitchFamily="34" charset="0"/>
                <a:cs typeface="Arial" pitchFamily="34" charset="0"/>
              </a:rPr>
              <a:t>jasa</a:t>
            </a:r>
            <a:endParaRPr lang="en-AU" sz="2000" dirty="0">
              <a:latin typeface="Arial" pitchFamily="34" charset="0"/>
              <a:cs typeface="Arial" pitchFamily="34" charset="0"/>
            </a:endParaRPr>
          </a:p>
        </p:txBody>
      </p:sp>
      <p:sp>
        <p:nvSpPr>
          <p:cNvPr id="6" name="Rounded Rectangle 5">
            <a:extLst>
              <a:ext uri="{FF2B5EF4-FFF2-40B4-BE49-F238E27FC236}">
                <a16:creationId xmlns:a16="http://schemas.microsoft.com/office/drawing/2014/main" xmlns="" id="{E50D0825-6F20-4DF2-9857-D806B598FC33}"/>
              </a:ext>
            </a:extLst>
          </p:cNvPr>
          <p:cNvSpPr/>
          <p:nvPr/>
        </p:nvSpPr>
        <p:spPr>
          <a:xfrm>
            <a:off x="3429000" y="3200400"/>
            <a:ext cx="2209800" cy="533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b="1" dirty="0" err="1">
                <a:solidFill>
                  <a:schemeClr val="tx1"/>
                </a:solidFill>
                <a:latin typeface="Arial" pitchFamily="34" charset="0"/>
                <a:cs typeface="Arial" pitchFamily="34" charset="0"/>
              </a:rPr>
              <a:t>Menetapkan</a:t>
            </a:r>
            <a:endParaRPr lang="en-AU" b="1" dirty="0">
              <a:solidFill>
                <a:schemeClr val="tx1"/>
              </a:solidFill>
              <a:latin typeface="Arial" pitchFamily="34" charset="0"/>
              <a:cs typeface="Arial" pitchFamily="34" charset="0"/>
            </a:endParaRPr>
          </a:p>
        </p:txBody>
      </p:sp>
      <p:sp>
        <p:nvSpPr>
          <p:cNvPr id="7" name="Rounded Rectangle 6">
            <a:extLst>
              <a:ext uri="{FF2B5EF4-FFF2-40B4-BE49-F238E27FC236}">
                <a16:creationId xmlns:a16="http://schemas.microsoft.com/office/drawing/2014/main" xmlns="" id="{B39794D0-EBCD-40D8-B6CD-F4596A33E306}"/>
              </a:ext>
            </a:extLst>
          </p:cNvPr>
          <p:cNvSpPr/>
          <p:nvPr/>
        </p:nvSpPr>
        <p:spPr>
          <a:xfrm>
            <a:off x="3429000" y="4038600"/>
            <a:ext cx="2209800" cy="533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b="1" dirty="0" err="1">
                <a:solidFill>
                  <a:schemeClr val="tx1"/>
                </a:solidFill>
                <a:latin typeface="Arial" pitchFamily="34" charset="0"/>
                <a:cs typeface="Arial" pitchFamily="34" charset="0"/>
              </a:rPr>
              <a:t>Melaksanakan</a:t>
            </a:r>
            <a:endParaRPr lang="en-AU" b="1" dirty="0">
              <a:solidFill>
                <a:schemeClr val="tx1"/>
              </a:solidFill>
              <a:latin typeface="Arial" pitchFamily="34" charset="0"/>
              <a:cs typeface="Arial" pitchFamily="34" charset="0"/>
            </a:endParaRPr>
          </a:p>
        </p:txBody>
      </p:sp>
      <p:sp>
        <p:nvSpPr>
          <p:cNvPr id="8" name="Rounded Rectangle 7">
            <a:extLst>
              <a:ext uri="{FF2B5EF4-FFF2-40B4-BE49-F238E27FC236}">
                <a16:creationId xmlns:a16="http://schemas.microsoft.com/office/drawing/2014/main" xmlns="" id="{C015BADF-7F3B-4B90-8545-365F1A03F4DA}"/>
              </a:ext>
            </a:extLst>
          </p:cNvPr>
          <p:cNvSpPr/>
          <p:nvPr/>
        </p:nvSpPr>
        <p:spPr>
          <a:xfrm>
            <a:off x="3429000" y="4876800"/>
            <a:ext cx="2209800" cy="533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b="1" dirty="0" err="1">
                <a:solidFill>
                  <a:schemeClr val="tx1"/>
                </a:solidFill>
                <a:latin typeface="Arial" pitchFamily="34" charset="0"/>
                <a:cs typeface="Arial" pitchFamily="34" charset="0"/>
              </a:rPr>
              <a:t>Memelihara</a:t>
            </a:r>
            <a:endParaRPr lang="en-AU" b="1" dirty="0">
              <a:solidFill>
                <a:schemeClr val="tx1"/>
              </a:solidFill>
              <a:latin typeface="Arial" pitchFamily="34" charset="0"/>
              <a:cs typeface="Arial" pitchFamily="34" charset="0"/>
            </a:endParaRPr>
          </a:p>
        </p:txBody>
      </p:sp>
      <p:sp>
        <p:nvSpPr>
          <p:cNvPr id="10" name="Down Arrow 9">
            <a:extLst>
              <a:ext uri="{FF2B5EF4-FFF2-40B4-BE49-F238E27FC236}">
                <a16:creationId xmlns:a16="http://schemas.microsoft.com/office/drawing/2014/main" xmlns="" id="{1F69D338-5011-4EA3-8270-27CF2406053F}"/>
              </a:ext>
            </a:extLst>
          </p:cNvPr>
          <p:cNvSpPr/>
          <p:nvPr/>
        </p:nvSpPr>
        <p:spPr>
          <a:xfrm>
            <a:off x="4419600" y="3733800"/>
            <a:ext cx="304800"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AU"/>
          </a:p>
        </p:txBody>
      </p:sp>
      <p:sp>
        <p:nvSpPr>
          <p:cNvPr id="11" name="Down Arrow 10">
            <a:extLst>
              <a:ext uri="{FF2B5EF4-FFF2-40B4-BE49-F238E27FC236}">
                <a16:creationId xmlns:a16="http://schemas.microsoft.com/office/drawing/2014/main" xmlns="" id="{34CED4D7-D43C-4A2A-99BF-C0D42C42F4D4}"/>
              </a:ext>
            </a:extLst>
          </p:cNvPr>
          <p:cNvSpPr/>
          <p:nvPr/>
        </p:nvSpPr>
        <p:spPr>
          <a:xfrm>
            <a:off x="4419600" y="4572000"/>
            <a:ext cx="304800"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AU"/>
          </a:p>
        </p:txBody>
      </p:sp>
      <p:pic>
        <p:nvPicPr>
          <p:cNvPr id="169995" name="Picture 12" descr="http://www.dreambizbd.com/wp-content/uploads/2012/10/How-to-Design-Products-and-Services.jpg"/>
          <p:cNvPicPr>
            <a:picLocks noChangeAspect="1" noChangeArrowheads="1"/>
          </p:cNvPicPr>
          <p:nvPr/>
        </p:nvPicPr>
        <p:blipFill>
          <a:blip r:embed="rId2"/>
          <a:srcRect b="4988"/>
          <a:stretch>
            <a:fillRect/>
          </a:stretch>
        </p:blipFill>
        <p:spPr bwMode="auto">
          <a:xfrm>
            <a:off x="6781800" y="4572000"/>
            <a:ext cx="1717675" cy="167163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6" descr="http://jdacommunity.com/wp-content/uploads/2014/03/customer.jpg"/>
          <p:cNvPicPr>
            <a:picLocks noChangeAspect="1" noChangeArrowheads="1"/>
          </p:cNvPicPr>
          <p:nvPr/>
        </p:nvPicPr>
        <p:blipFill>
          <a:blip r:embed="rId2"/>
          <a:srcRect/>
          <a:stretch>
            <a:fillRect/>
          </a:stretch>
        </p:blipFill>
        <p:spPr bwMode="auto">
          <a:xfrm>
            <a:off x="5029200" y="914400"/>
            <a:ext cx="1676400" cy="1117600"/>
          </a:xfrm>
          <a:prstGeom prst="rect">
            <a:avLst/>
          </a:prstGeom>
          <a:noFill/>
          <a:ln w="9525">
            <a:noFill/>
            <a:miter lim="800000"/>
            <a:headEnd/>
            <a:tailEnd/>
          </a:ln>
        </p:spPr>
      </p:pic>
      <p:sp>
        <p:nvSpPr>
          <p:cNvPr id="29699" name="Title 1"/>
          <p:cNvSpPr>
            <a:spLocks noGrp="1"/>
          </p:cNvSpPr>
          <p:nvPr>
            <p:ph type="title"/>
          </p:nvPr>
        </p:nvSpPr>
        <p:spPr>
          <a:xfrm>
            <a:off x="2057400" y="193675"/>
            <a:ext cx="6792913" cy="720725"/>
          </a:xfrm>
        </p:spPr>
        <p:txBody>
          <a:bodyPr/>
          <a:lstStyle/>
          <a:p>
            <a:r>
              <a:rPr lang="id-ID" altLang="en-US" sz="2800" dirty="0">
                <a:latin typeface="Arial" charset="0"/>
                <a:cs typeface="Arial" charset="0"/>
              </a:rPr>
              <a:t>II. PRINSIP MANAJEMEN MUTU</a:t>
            </a:r>
          </a:p>
        </p:txBody>
      </p:sp>
      <p:sp>
        <p:nvSpPr>
          <p:cNvPr id="3" name="Content Placeholder 2">
            <a:extLst>
              <a:ext uri="{FF2B5EF4-FFF2-40B4-BE49-F238E27FC236}">
                <a16:creationId xmlns:a16="http://schemas.microsoft.com/office/drawing/2014/main" xmlns="" id="{9F9A8537-B9A2-4DF9-92C0-EAF30E28F6A7}"/>
              </a:ext>
            </a:extLst>
          </p:cNvPr>
          <p:cNvSpPr>
            <a:spLocks noGrp="1"/>
          </p:cNvSpPr>
          <p:nvPr>
            <p:ph idx="1"/>
          </p:nvPr>
        </p:nvSpPr>
        <p:spPr>
          <a:xfrm>
            <a:off x="466725" y="990600"/>
            <a:ext cx="8205788" cy="5486400"/>
          </a:xfrm>
        </p:spPr>
        <p:txBody>
          <a:bodyPr>
            <a:noAutofit/>
          </a:bodyPr>
          <a:lstStyle/>
          <a:p>
            <a:pPr marL="0" indent="0" algn="just">
              <a:buFont typeface="Wingdings" pitchFamily="2" charset="2"/>
              <a:buNone/>
              <a:defRPr/>
            </a:pPr>
            <a:r>
              <a:rPr lang="id-ID" sz="2000" b="1" dirty="0"/>
              <a:t>Prinsip 1 – Fokus pada pelanggan</a:t>
            </a:r>
          </a:p>
          <a:p>
            <a:pPr marL="0" indent="0" algn="just">
              <a:buFont typeface="Wingdings" pitchFamily="2" charset="2"/>
              <a:buNone/>
              <a:defRPr/>
            </a:pPr>
            <a:endParaRPr lang="id-ID" sz="1600" u="sng" dirty="0"/>
          </a:p>
          <a:p>
            <a:pPr marL="0" indent="0" algn="just">
              <a:buFont typeface="Wingdings" pitchFamily="2" charset="2"/>
              <a:buNone/>
              <a:defRPr/>
            </a:pPr>
            <a:r>
              <a:rPr lang="id-ID" sz="2000" u="sng" dirty="0"/>
              <a:t>Pernyataan :</a:t>
            </a:r>
          </a:p>
          <a:p>
            <a:pPr algn="just">
              <a:buFont typeface="Courier New" pitchFamily="49" charset="0"/>
              <a:buChar char="o"/>
              <a:defRPr/>
            </a:pPr>
            <a:r>
              <a:rPr lang="id-ID" sz="2000" dirty="0"/>
              <a:t>Fokus dari sistem manajemen mutu adalah memenuhi persyaratan pelanggan dan berusaha untuk melebihi harapan/ekspektasi dari pelanggan.</a:t>
            </a:r>
          </a:p>
          <a:p>
            <a:pPr marL="0" indent="0" algn="just">
              <a:buFont typeface="Wingdings" pitchFamily="2" charset="2"/>
              <a:buNone/>
              <a:defRPr/>
            </a:pPr>
            <a:endParaRPr lang="id-ID" sz="1600" u="sng" dirty="0"/>
          </a:p>
          <a:p>
            <a:pPr marL="0" indent="0" algn="just">
              <a:buFont typeface="Wingdings" pitchFamily="2" charset="2"/>
              <a:buNone/>
              <a:defRPr/>
            </a:pPr>
            <a:r>
              <a:rPr lang="id-ID" sz="2000" u="sng" dirty="0"/>
              <a:t>Alasan :</a:t>
            </a:r>
          </a:p>
          <a:p>
            <a:pPr algn="just">
              <a:buFont typeface="Courier New" pitchFamily="49" charset="0"/>
              <a:buChar char="o"/>
              <a:defRPr/>
            </a:pPr>
            <a:r>
              <a:rPr lang="id-ID" sz="2000" dirty="0"/>
              <a:t>Kesuksesan yang berkelanjutan dapat dicapai apabila organisasi mendapatkan dan mempertahankan kepercayaan pelanggannya dan pihak lain yang berkepentingan dengan organisasi.</a:t>
            </a:r>
          </a:p>
          <a:p>
            <a:pPr algn="just">
              <a:buFont typeface="Courier New" pitchFamily="49" charset="0"/>
              <a:buChar char="o"/>
              <a:defRPr/>
            </a:pPr>
            <a:r>
              <a:rPr lang="id-ID" sz="2000" dirty="0"/>
              <a:t>Setiap aspek dari interaksi pelanggan memberikan kesempatan untuk menciptakan nilai lebih bagi pelanggan.</a:t>
            </a:r>
          </a:p>
          <a:p>
            <a:pPr algn="just">
              <a:buFont typeface="Courier New" pitchFamily="49" charset="0"/>
              <a:buChar char="o"/>
              <a:defRPr/>
            </a:pPr>
            <a:r>
              <a:rPr lang="id-ID" sz="2000" dirty="0"/>
              <a:t>Memahami  kebutuhan saat ini dan masa depan dari pelanggan dan pihak berkepentingan lainnya akan memberikan kontribusi untuk kesuksesan yang berkelanjutan dari sebuah organisasi</a:t>
            </a:r>
          </a:p>
        </p:txBody>
      </p:sp>
      <p:sp>
        <p:nvSpPr>
          <p:cNvPr id="29701" name="Slide Number Placeholder 4"/>
          <p:cNvSpPr>
            <a:spLocks noGrp="1"/>
          </p:cNvSpPr>
          <p:nvPr>
            <p:ph type="sldNum" sz="quarter" idx="10"/>
          </p:nvPr>
        </p:nvSpPr>
        <p:spPr bwMode="auto">
          <a:noFill/>
          <a:ln>
            <a:miter lim="800000"/>
            <a:headEnd/>
            <a:tailEnd/>
          </a:ln>
        </p:spPr>
        <p:txBody>
          <a:bodyPr/>
          <a:lstStyle/>
          <a:p>
            <a:fld id="{4E3CB367-4877-49A8-81FA-C5317C849C32}" type="slidenum">
              <a:rPr lang="en-US" altLang="en-US">
                <a:ea typeface="MS PGothic" pitchFamily="34" charset="-128"/>
              </a:rPr>
              <a:pPr/>
              <a:t>5</a:t>
            </a:fld>
            <a:endParaRPr lang="en-US" altLang="en-US">
              <a:ea typeface="MS PGothic" pitchFamily="34"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a:xfrm>
            <a:off x="468313" y="152400"/>
            <a:ext cx="8229600" cy="720725"/>
          </a:xfrm>
        </p:spPr>
        <p:txBody>
          <a:bodyPr/>
          <a:lstStyle/>
          <a:p>
            <a:r>
              <a:rPr lang="en-AU" altLang="en-US">
                <a:latin typeface="Arial" charset="0"/>
                <a:cs typeface="Arial" charset="0"/>
              </a:rPr>
              <a:t>8. Operasi</a:t>
            </a:r>
          </a:p>
        </p:txBody>
      </p:sp>
      <p:sp>
        <p:nvSpPr>
          <p:cNvPr id="171011" name="Content Placeholder 2"/>
          <p:cNvSpPr>
            <a:spLocks noGrp="1"/>
          </p:cNvSpPr>
          <p:nvPr>
            <p:ph idx="1"/>
          </p:nvPr>
        </p:nvSpPr>
        <p:spPr>
          <a:xfrm>
            <a:off x="457200" y="838200"/>
            <a:ext cx="8458200" cy="1981200"/>
          </a:xfrm>
        </p:spPr>
        <p:txBody>
          <a:bodyPr/>
          <a:lstStyle/>
          <a:p>
            <a:pPr>
              <a:buFont typeface="Arial" charset="0"/>
              <a:buNone/>
            </a:pPr>
            <a:r>
              <a:rPr lang="en-AU" altLang="en-US" sz="3000">
                <a:latin typeface="Arial" charset="0"/>
                <a:cs typeface="Arial" charset="0"/>
              </a:rPr>
              <a:t>8.3 Desain dan pengembangan produk dan jasa</a:t>
            </a:r>
          </a:p>
          <a:p>
            <a:pPr>
              <a:buFont typeface="Arial" charset="0"/>
              <a:buNone/>
            </a:pPr>
            <a:r>
              <a:rPr lang="en-AU" altLang="en-US" sz="3000">
                <a:latin typeface="Arial" charset="0"/>
                <a:cs typeface="Arial" charset="0"/>
              </a:rPr>
              <a:t>8.3.2 Perencanaan desain dan pengembangan</a:t>
            </a:r>
          </a:p>
          <a:p>
            <a:pPr>
              <a:buFont typeface="Arial" charset="0"/>
              <a:buNone/>
            </a:pPr>
            <a:endParaRPr lang="en-AU" altLang="en-US" sz="1600">
              <a:latin typeface="Arial" charset="0"/>
              <a:cs typeface="Arial" charset="0"/>
            </a:endParaRPr>
          </a:p>
          <a:p>
            <a:pPr>
              <a:buFont typeface="Arial" charset="0"/>
              <a:buNone/>
            </a:pPr>
            <a:r>
              <a:rPr lang="en-AU" altLang="en-US" sz="2400">
                <a:latin typeface="Arial" charset="0"/>
                <a:cs typeface="Arial" charset="0"/>
              </a:rPr>
              <a:t>Organisasi harus mempertimbangkan:</a:t>
            </a:r>
          </a:p>
        </p:txBody>
      </p:sp>
      <p:sp>
        <p:nvSpPr>
          <p:cNvPr id="171012" name="Slide Number Placeholder 3"/>
          <p:cNvSpPr>
            <a:spLocks noGrp="1"/>
          </p:cNvSpPr>
          <p:nvPr>
            <p:ph type="sldNum" sz="quarter" idx="10"/>
          </p:nvPr>
        </p:nvSpPr>
        <p:spPr bwMode="auto">
          <a:noFill/>
          <a:ln>
            <a:miter lim="800000"/>
            <a:headEnd/>
            <a:tailEnd/>
          </a:ln>
        </p:spPr>
        <p:txBody>
          <a:bodyPr/>
          <a:lstStyle/>
          <a:p>
            <a:fld id="{73A1CA55-0302-4176-A303-596020B395B7}" type="slidenum">
              <a:rPr lang="id-ID" altLang="en-US"/>
              <a:pPr/>
              <a:t>50</a:t>
            </a:fld>
            <a:endParaRPr lang="id-ID" altLang="en-US"/>
          </a:p>
        </p:txBody>
      </p:sp>
      <p:sp>
        <p:nvSpPr>
          <p:cNvPr id="5" name="Rounded Rectangle 4">
            <a:extLst>
              <a:ext uri="{FF2B5EF4-FFF2-40B4-BE49-F238E27FC236}">
                <a16:creationId xmlns:a16="http://schemas.microsoft.com/office/drawing/2014/main" xmlns="" id="{E907C922-3147-42DC-94BB-569C301972A9}"/>
              </a:ext>
            </a:extLst>
          </p:cNvPr>
          <p:cNvSpPr/>
          <p:nvPr/>
        </p:nvSpPr>
        <p:spPr>
          <a:xfrm>
            <a:off x="533400" y="2819400"/>
            <a:ext cx="8001000" cy="3657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marL="342900" indent="-342900" algn="just" eaLnBrk="1" hangingPunct="1">
              <a:buFontTx/>
              <a:buAutoNum type="alphaLcPeriod"/>
              <a:defRPr/>
            </a:pPr>
            <a:r>
              <a:rPr lang="en-AU" sz="1900" dirty="0" err="1">
                <a:solidFill>
                  <a:schemeClr val="tx1"/>
                </a:solidFill>
                <a:latin typeface="Arial" pitchFamily="34" charset="0"/>
                <a:cs typeface="Arial" pitchFamily="34" charset="0"/>
              </a:rPr>
              <a:t>Sifat</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durasi</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dan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kompleksitas</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kegiatan</a:t>
            </a:r>
            <a:r>
              <a:rPr lang="en-AU" sz="1900" dirty="0">
                <a:solidFill>
                  <a:schemeClr val="tx1"/>
                </a:solidFill>
                <a:latin typeface="Arial" pitchFamily="34" charset="0"/>
                <a:cs typeface="Arial" pitchFamily="34" charset="0"/>
              </a:rPr>
              <a:t> </a:t>
            </a:r>
          </a:p>
          <a:p>
            <a:pPr marL="342900" indent="-342900" algn="just" eaLnBrk="1" hangingPunct="1">
              <a:buFontTx/>
              <a:buAutoNum type="alphaLcPeriod"/>
              <a:defRPr/>
            </a:pPr>
            <a:r>
              <a:rPr lang="en-AU" sz="1900" dirty="0" err="1">
                <a:solidFill>
                  <a:schemeClr val="tx1"/>
                </a:solidFill>
                <a:latin typeface="Arial" pitchFamily="34" charset="0"/>
                <a:cs typeface="Arial" pitchFamily="34" charset="0"/>
              </a:rPr>
              <a:t>Tahapan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proses</a:t>
            </a:r>
            <a:r>
              <a:rPr lang="en-AU" sz="1900" dirty="0">
                <a:solidFill>
                  <a:schemeClr val="tx1"/>
                </a:solidFill>
                <a:latin typeface="Arial" pitchFamily="34" charset="0"/>
                <a:cs typeface="Arial" pitchFamily="34" charset="0"/>
              </a:rPr>
              <a:t> yang </a:t>
            </a:r>
            <a:r>
              <a:rPr lang="en-AU" sz="1900" dirty="0" err="1">
                <a:solidFill>
                  <a:schemeClr val="tx1"/>
                </a:solidFill>
                <a:latin typeface="Arial" pitchFamily="34" charset="0"/>
                <a:cs typeface="Arial" pitchFamily="34" charset="0"/>
              </a:rPr>
              <a:t>diperlukan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termasuk</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tinjauan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desain</a:t>
            </a:r>
            <a:endParaRPr lang="en-AU" sz="1900" dirty="0">
              <a:solidFill>
                <a:schemeClr val="tx1"/>
              </a:solidFill>
              <a:latin typeface="Arial" pitchFamily="34" charset="0"/>
              <a:cs typeface="Arial" pitchFamily="34" charset="0"/>
            </a:endParaRPr>
          </a:p>
          <a:p>
            <a:pPr marL="342900" indent="-342900" algn="just" eaLnBrk="1" hangingPunct="1">
              <a:buFontTx/>
              <a:buAutoNum type="alphaLcPeriod"/>
              <a:defRPr/>
            </a:pPr>
            <a:r>
              <a:rPr lang="en-AU" sz="1900" dirty="0" err="1">
                <a:solidFill>
                  <a:schemeClr val="tx1"/>
                </a:solidFill>
                <a:latin typeface="Arial" pitchFamily="34" charset="0"/>
                <a:cs typeface="Arial" pitchFamily="34" charset="0"/>
              </a:rPr>
              <a:t>Keperluan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aktivitas</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verifikasi</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dan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validasi</a:t>
            </a:r>
            <a:endParaRPr lang="en-AU" sz="1900" dirty="0">
              <a:solidFill>
                <a:schemeClr val="tx1"/>
              </a:solidFill>
              <a:latin typeface="Arial" pitchFamily="34" charset="0"/>
              <a:cs typeface="Arial" pitchFamily="34" charset="0"/>
            </a:endParaRPr>
          </a:p>
          <a:p>
            <a:pPr marL="342900" indent="-342900" algn="just" eaLnBrk="1" hangingPunct="1">
              <a:buFontTx/>
              <a:buAutoNum type="alphaLcPeriod"/>
              <a:defRPr/>
            </a:pPr>
            <a:r>
              <a:rPr lang="en-AU" sz="1900" dirty="0" err="1">
                <a:solidFill>
                  <a:schemeClr val="tx1"/>
                </a:solidFill>
                <a:latin typeface="Arial" pitchFamily="34" charset="0"/>
                <a:cs typeface="Arial" pitchFamily="34" charset="0"/>
              </a:rPr>
              <a:t>Tanggung</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jawab</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dan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wewenang</a:t>
            </a:r>
            <a:r>
              <a:rPr lang="en-AU" sz="1900" dirty="0">
                <a:solidFill>
                  <a:schemeClr val="tx1"/>
                </a:solidFill>
                <a:latin typeface="Arial" pitchFamily="34" charset="0"/>
                <a:cs typeface="Arial" pitchFamily="34" charset="0"/>
              </a:rPr>
              <a:t> yang </a:t>
            </a:r>
            <a:r>
              <a:rPr lang="en-AU" sz="1900" dirty="0" err="1">
                <a:solidFill>
                  <a:schemeClr val="tx1"/>
                </a:solidFill>
                <a:latin typeface="Arial" pitchFamily="34" charset="0"/>
                <a:cs typeface="Arial" pitchFamily="34" charset="0"/>
              </a:rPr>
              <a:t>terlibat</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pada</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proses</a:t>
            </a:r>
            <a:r>
              <a:rPr lang="en-AU" sz="1900" dirty="0">
                <a:solidFill>
                  <a:schemeClr val="tx1"/>
                </a:solidFill>
                <a:latin typeface="Arial" pitchFamily="34" charset="0"/>
                <a:cs typeface="Arial" pitchFamily="34" charset="0"/>
              </a:rPr>
              <a:t> </a:t>
            </a:r>
          </a:p>
          <a:p>
            <a:pPr marL="342900" indent="-342900" algn="just" eaLnBrk="1" hangingPunct="1">
              <a:buFontTx/>
              <a:buAutoNum type="alphaLcPeriod"/>
              <a:defRPr/>
            </a:pPr>
            <a:r>
              <a:rPr lang="en-AU" sz="1900" dirty="0" err="1">
                <a:solidFill>
                  <a:schemeClr val="tx1"/>
                </a:solidFill>
                <a:latin typeface="Arial" pitchFamily="34" charset="0"/>
                <a:cs typeface="Arial" pitchFamily="34" charset="0"/>
              </a:rPr>
              <a:t>Sumber</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daya</a:t>
            </a:r>
            <a:r>
              <a:rPr lang="en-AU" sz="1900" dirty="0">
                <a:solidFill>
                  <a:schemeClr val="tx1"/>
                </a:solidFill>
                <a:latin typeface="Arial" pitchFamily="34" charset="0"/>
                <a:cs typeface="Arial" pitchFamily="34" charset="0"/>
              </a:rPr>
              <a:t> internal </a:t>
            </a:r>
            <a:r>
              <a:rPr lang="en-AU" sz="1900" dirty="0" err="1">
                <a:solidFill>
                  <a:schemeClr val="tx1"/>
                </a:solidFill>
                <a:latin typeface="Arial" pitchFamily="34" charset="0"/>
                <a:cs typeface="Arial" pitchFamily="34" charset="0"/>
              </a:rPr>
              <a:t>dan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eksternal</a:t>
            </a:r>
            <a:r>
              <a:rPr lang="en-AU" sz="1900" dirty="0">
                <a:solidFill>
                  <a:schemeClr val="tx1"/>
                </a:solidFill>
                <a:latin typeface="Arial" pitchFamily="34" charset="0"/>
                <a:cs typeface="Arial" pitchFamily="34" charset="0"/>
              </a:rPr>
              <a:t> yang </a:t>
            </a:r>
            <a:r>
              <a:rPr lang="en-AU" sz="1900" dirty="0" err="1">
                <a:solidFill>
                  <a:schemeClr val="tx1"/>
                </a:solidFill>
                <a:latin typeface="Arial" pitchFamily="34" charset="0"/>
                <a:cs typeface="Arial" pitchFamily="34" charset="0"/>
              </a:rPr>
              <a:t>diperlukan</a:t>
            </a:r>
            <a:endParaRPr lang="en-AU" sz="1900" dirty="0">
              <a:solidFill>
                <a:schemeClr val="tx1"/>
              </a:solidFill>
              <a:latin typeface="Arial" pitchFamily="34" charset="0"/>
              <a:cs typeface="Arial" pitchFamily="34" charset="0"/>
            </a:endParaRPr>
          </a:p>
          <a:p>
            <a:pPr marL="342900" indent="-342900" algn="just" eaLnBrk="1" hangingPunct="1">
              <a:buFontTx/>
              <a:buAutoNum type="alphaLcPeriod"/>
              <a:defRPr/>
            </a:pPr>
            <a:r>
              <a:rPr lang="en-AU" sz="1900" dirty="0" err="1">
                <a:solidFill>
                  <a:schemeClr val="tx1"/>
                </a:solidFill>
                <a:latin typeface="Arial" pitchFamily="34" charset="0"/>
                <a:cs typeface="Arial" pitchFamily="34" charset="0"/>
              </a:rPr>
              <a:t>Keperluan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untuk</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mengendalikan</a:t>
            </a:r>
            <a:r>
              <a:rPr lang="en-AU" sz="1900" dirty="0">
                <a:solidFill>
                  <a:schemeClr val="tx1"/>
                </a:solidFill>
                <a:latin typeface="Arial" pitchFamily="34" charset="0"/>
                <a:cs typeface="Arial" pitchFamily="34" charset="0"/>
              </a:rPr>
              <a:t> interface </a:t>
            </a:r>
            <a:r>
              <a:rPr lang="en-AU" sz="1900" dirty="0" err="1">
                <a:solidFill>
                  <a:schemeClr val="tx1"/>
                </a:solidFill>
                <a:latin typeface="Arial" pitchFamily="34" charset="0"/>
                <a:cs typeface="Arial" pitchFamily="34" charset="0"/>
              </a:rPr>
              <a:t>diantara</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orang</a:t>
            </a:r>
            <a:r>
              <a:rPr lang="en-AU" sz="1900" dirty="0">
                <a:solidFill>
                  <a:schemeClr val="tx1"/>
                </a:solidFill>
                <a:latin typeface="Arial" pitchFamily="34" charset="0"/>
                <a:cs typeface="Arial" pitchFamily="34" charset="0"/>
              </a:rPr>
              <a:t> yang </a:t>
            </a:r>
            <a:r>
              <a:rPr lang="en-AU" sz="1900" dirty="0" err="1">
                <a:solidFill>
                  <a:schemeClr val="tx1"/>
                </a:solidFill>
                <a:latin typeface="Arial" pitchFamily="34" charset="0"/>
                <a:cs typeface="Arial" pitchFamily="34" charset="0"/>
              </a:rPr>
              <a:t>terlibat</a:t>
            </a:r>
            <a:endParaRPr lang="en-AU" sz="1900" dirty="0">
              <a:solidFill>
                <a:schemeClr val="tx1"/>
              </a:solidFill>
              <a:latin typeface="Arial" pitchFamily="34" charset="0"/>
              <a:cs typeface="Arial" pitchFamily="34" charset="0"/>
            </a:endParaRPr>
          </a:p>
          <a:p>
            <a:pPr marL="342900" indent="-342900" algn="just" eaLnBrk="1" hangingPunct="1">
              <a:buFontTx/>
              <a:buAutoNum type="alphaLcPeriod"/>
              <a:defRPr/>
            </a:pPr>
            <a:r>
              <a:rPr lang="en-AU" sz="1900" b="1" dirty="0" err="1">
                <a:solidFill>
                  <a:srgbClr val="FF0000"/>
                </a:solidFill>
                <a:latin typeface="Arial" pitchFamily="34" charset="0"/>
                <a:cs typeface="Arial" pitchFamily="34" charset="0"/>
              </a:rPr>
              <a:t>Keperluan</a:t>
            </a:r>
            <a:r>
              <a:rPr lang="en-AU" sz="1900" b="1" dirty="0">
                <a:solidFill>
                  <a:srgbClr val="FF0000"/>
                </a:solidFill>
                <a:latin typeface="Arial" pitchFamily="34" charset="0"/>
                <a:cs typeface="Arial" pitchFamily="34" charset="0"/>
              </a:rPr>
              <a:t> </a:t>
            </a:r>
            <a:r>
              <a:rPr lang="en-AU" sz="1900" b="1" dirty="0" err="1">
                <a:solidFill>
                  <a:srgbClr val="FF0000"/>
                </a:solidFill>
                <a:latin typeface="Arial" pitchFamily="34" charset="0"/>
                <a:cs typeface="Arial" pitchFamily="34" charset="0"/>
              </a:rPr>
              <a:t>untuk</a:t>
            </a:r>
            <a:r>
              <a:rPr lang="en-AU" sz="1900" b="1" dirty="0">
                <a:solidFill>
                  <a:srgbClr val="FF0000"/>
                </a:solidFill>
                <a:latin typeface="Arial" pitchFamily="34" charset="0"/>
                <a:cs typeface="Arial" pitchFamily="34" charset="0"/>
              </a:rPr>
              <a:t> </a:t>
            </a:r>
            <a:r>
              <a:rPr lang="en-AU" sz="1900" b="1" dirty="0" err="1">
                <a:solidFill>
                  <a:srgbClr val="FF0000"/>
                </a:solidFill>
                <a:latin typeface="Arial" pitchFamily="34" charset="0"/>
                <a:cs typeface="Arial" pitchFamily="34" charset="0"/>
              </a:rPr>
              <a:t>melibatkan</a:t>
            </a:r>
            <a:r>
              <a:rPr lang="en-AU" sz="1900" b="1" dirty="0">
                <a:solidFill>
                  <a:srgbClr val="FF0000"/>
                </a:solidFill>
                <a:latin typeface="Arial" pitchFamily="34" charset="0"/>
                <a:cs typeface="Arial" pitchFamily="34" charset="0"/>
              </a:rPr>
              <a:t> </a:t>
            </a:r>
            <a:r>
              <a:rPr lang="en-AU" sz="1900" b="1" dirty="0" err="1">
                <a:solidFill>
                  <a:srgbClr val="FF0000"/>
                </a:solidFill>
                <a:latin typeface="Arial" pitchFamily="34" charset="0"/>
                <a:cs typeface="Arial" pitchFamily="34" charset="0"/>
              </a:rPr>
              <a:t>pelanggan</a:t>
            </a:r>
            <a:r>
              <a:rPr lang="en-AU" sz="1900" b="1" dirty="0">
                <a:solidFill>
                  <a:srgbClr val="FF0000"/>
                </a:solidFill>
                <a:latin typeface="Arial" pitchFamily="34" charset="0"/>
                <a:cs typeface="Arial" pitchFamily="34" charset="0"/>
              </a:rPr>
              <a:t> </a:t>
            </a:r>
            <a:r>
              <a:rPr lang="en-AU" sz="1900" b="1" dirty="0" err="1">
                <a:solidFill>
                  <a:srgbClr val="FF0000"/>
                </a:solidFill>
                <a:latin typeface="Arial" pitchFamily="34" charset="0"/>
                <a:cs typeface="Arial" pitchFamily="34" charset="0"/>
              </a:rPr>
              <a:t>dan</a:t>
            </a:r>
            <a:r>
              <a:rPr lang="en-AU" sz="1900" b="1" dirty="0">
                <a:solidFill>
                  <a:srgbClr val="FF0000"/>
                </a:solidFill>
                <a:latin typeface="Arial" pitchFamily="34" charset="0"/>
                <a:cs typeface="Arial" pitchFamily="34" charset="0"/>
              </a:rPr>
              <a:t> </a:t>
            </a:r>
            <a:r>
              <a:rPr lang="en-AU" sz="1900" b="1" dirty="0" err="1">
                <a:solidFill>
                  <a:srgbClr val="FF0000"/>
                </a:solidFill>
                <a:latin typeface="Arial" pitchFamily="34" charset="0"/>
                <a:cs typeface="Arial" pitchFamily="34" charset="0"/>
              </a:rPr>
              <a:t>pengguna</a:t>
            </a:r>
            <a:endParaRPr lang="en-AU" sz="1900" b="1" dirty="0">
              <a:solidFill>
                <a:srgbClr val="FF0000"/>
              </a:solidFill>
              <a:latin typeface="Arial" pitchFamily="34" charset="0"/>
              <a:cs typeface="Arial" pitchFamily="34" charset="0"/>
            </a:endParaRPr>
          </a:p>
          <a:p>
            <a:pPr marL="342900" indent="-342900" algn="just" eaLnBrk="1" hangingPunct="1">
              <a:buFontTx/>
              <a:buAutoNum type="alphaLcPeriod"/>
              <a:defRPr/>
            </a:pPr>
            <a:r>
              <a:rPr lang="en-AU" sz="1900" dirty="0" err="1">
                <a:solidFill>
                  <a:schemeClr val="tx1"/>
                </a:solidFill>
                <a:latin typeface="Arial" pitchFamily="34" charset="0"/>
                <a:cs typeface="Arial" pitchFamily="34" charset="0"/>
              </a:rPr>
              <a:t>Persyaratan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untuk</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penyediaan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produk</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dan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layanan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berikutnya</a:t>
            </a:r>
            <a:endParaRPr lang="en-AU" sz="1900" dirty="0">
              <a:solidFill>
                <a:schemeClr val="tx1"/>
              </a:solidFill>
              <a:latin typeface="Arial" pitchFamily="34" charset="0"/>
              <a:cs typeface="Arial" pitchFamily="34" charset="0"/>
            </a:endParaRPr>
          </a:p>
          <a:p>
            <a:pPr marL="342900" indent="-342900" algn="just" eaLnBrk="1" hangingPunct="1">
              <a:buFontTx/>
              <a:buAutoNum type="alphaLcPeriod"/>
              <a:defRPr/>
            </a:pPr>
            <a:r>
              <a:rPr lang="en-AU" sz="1900" dirty="0">
                <a:solidFill>
                  <a:schemeClr val="tx1"/>
                </a:solidFill>
                <a:latin typeface="Arial" pitchFamily="34" charset="0"/>
                <a:cs typeface="Arial" pitchFamily="34" charset="0"/>
              </a:rPr>
              <a:t>Tingkat </a:t>
            </a:r>
            <a:r>
              <a:rPr lang="en-AU" sz="1900" dirty="0" err="1">
                <a:solidFill>
                  <a:schemeClr val="tx1"/>
                </a:solidFill>
                <a:latin typeface="Arial" pitchFamily="34" charset="0"/>
                <a:cs typeface="Arial" pitchFamily="34" charset="0"/>
              </a:rPr>
              <a:t>pengendalian</a:t>
            </a:r>
            <a:r>
              <a:rPr lang="en-AU" sz="1900" dirty="0">
                <a:solidFill>
                  <a:schemeClr val="tx1"/>
                </a:solidFill>
                <a:latin typeface="Arial" pitchFamily="34" charset="0"/>
                <a:cs typeface="Arial" pitchFamily="34" charset="0"/>
              </a:rPr>
              <a:t> yang </a:t>
            </a:r>
            <a:r>
              <a:rPr lang="en-AU" sz="1900" dirty="0" err="1">
                <a:solidFill>
                  <a:schemeClr val="tx1"/>
                </a:solidFill>
                <a:latin typeface="Arial" pitchFamily="34" charset="0"/>
                <a:cs typeface="Arial" pitchFamily="34" charset="0"/>
              </a:rPr>
              <a:t>diharapkan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dari</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proses</a:t>
            </a:r>
            <a:endParaRPr lang="en-AU" sz="1900" dirty="0">
              <a:solidFill>
                <a:schemeClr val="tx1"/>
              </a:solidFill>
              <a:latin typeface="Arial" pitchFamily="34" charset="0"/>
              <a:cs typeface="Arial" pitchFamily="34" charset="0"/>
            </a:endParaRPr>
          </a:p>
          <a:p>
            <a:pPr marL="342900" indent="-342900" algn="just" eaLnBrk="1" hangingPunct="1">
              <a:buFontTx/>
              <a:buAutoNum type="alphaLcPeriod"/>
              <a:defRPr/>
            </a:pPr>
            <a:r>
              <a:rPr lang="en-AU" sz="1900" dirty="0" err="1">
                <a:solidFill>
                  <a:schemeClr val="tx1"/>
                </a:solidFill>
                <a:latin typeface="Arial" pitchFamily="34" charset="0"/>
                <a:cs typeface="Arial" pitchFamily="34" charset="0"/>
              </a:rPr>
              <a:t>Informasi</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terdokumentasi</a:t>
            </a:r>
            <a:r>
              <a:rPr lang="en-AU" sz="1900" dirty="0">
                <a:solidFill>
                  <a:schemeClr val="tx1"/>
                </a:solidFill>
                <a:latin typeface="Arial" pitchFamily="34" charset="0"/>
                <a:cs typeface="Arial" pitchFamily="34" charset="0"/>
              </a:rPr>
              <a:t> yang </a:t>
            </a:r>
            <a:r>
              <a:rPr lang="en-AU" sz="1900" dirty="0" err="1">
                <a:solidFill>
                  <a:schemeClr val="tx1"/>
                </a:solidFill>
                <a:latin typeface="Arial" pitchFamily="34" charset="0"/>
                <a:cs typeface="Arial" pitchFamily="34" charset="0"/>
              </a:rPr>
              <a:t>diperlukan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untuk</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memperagakan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persyaratan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telah</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dipenuhi</a:t>
            </a:r>
            <a:r>
              <a:rPr lang="en-AU" sz="1900" dirty="0">
                <a:solidFill>
                  <a:schemeClr val="tx1"/>
                </a:solidFill>
                <a:latin typeface="Arial" pitchFamily="34" charset="0"/>
                <a:cs typeface="Arial" pitchFamily="34" charset="0"/>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468313" y="228600"/>
            <a:ext cx="8229600" cy="720725"/>
          </a:xfrm>
        </p:spPr>
        <p:txBody>
          <a:bodyPr/>
          <a:lstStyle/>
          <a:p>
            <a:r>
              <a:rPr lang="en-AU" altLang="en-US">
                <a:latin typeface="Arial" charset="0"/>
                <a:cs typeface="Arial" charset="0"/>
              </a:rPr>
              <a:t>8. Operasi</a:t>
            </a:r>
          </a:p>
        </p:txBody>
      </p:sp>
      <p:sp>
        <p:nvSpPr>
          <p:cNvPr id="173059" name="Content Placeholder 2"/>
          <p:cNvSpPr>
            <a:spLocks noGrp="1"/>
          </p:cNvSpPr>
          <p:nvPr>
            <p:ph idx="1"/>
          </p:nvPr>
        </p:nvSpPr>
        <p:spPr>
          <a:xfrm>
            <a:off x="304800" y="990600"/>
            <a:ext cx="8382000" cy="1143000"/>
          </a:xfrm>
        </p:spPr>
        <p:txBody>
          <a:bodyPr/>
          <a:lstStyle/>
          <a:p>
            <a:pPr>
              <a:buFont typeface="Arial" charset="0"/>
              <a:buNone/>
            </a:pPr>
            <a:r>
              <a:rPr lang="en-AU" altLang="en-US" sz="3000">
                <a:latin typeface="Arial" charset="0"/>
                <a:cs typeface="Arial" charset="0"/>
              </a:rPr>
              <a:t>8.3 Desain dan pengembangan produk dan jasa</a:t>
            </a:r>
          </a:p>
          <a:p>
            <a:pPr>
              <a:buFont typeface="Arial" charset="0"/>
              <a:buNone/>
            </a:pPr>
            <a:r>
              <a:rPr lang="en-AU" altLang="en-US" sz="2800">
                <a:latin typeface="Arial" charset="0"/>
                <a:cs typeface="Arial" charset="0"/>
              </a:rPr>
              <a:t>8.3.3 Input desain dan pengembangan</a:t>
            </a:r>
          </a:p>
        </p:txBody>
      </p:sp>
      <p:sp>
        <p:nvSpPr>
          <p:cNvPr id="173060" name="Slide Number Placeholder 3"/>
          <p:cNvSpPr>
            <a:spLocks noGrp="1"/>
          </p:cNvSpPr>
          <p:nvPr>
            <p:ph type="sldNum" sz="quarter" idx="10"/>
          </p:nvPr>
        </p:nvSpPr>
        <p:spPr bwMode="auto">
          <a:noFill/>
          <a:ln>
            <a:miter lim="800000"/>
            <a:headEnd/>
            <a:tailEnd/>
          </a:ln>
        </p:spPr>
        <p:txBody>
          <a:bodyPr/>
          <a:lstStyle/>
          <a:p>
            <a:fld id="{BEFBD9C6-DAFC-4BBA-A1AA-835981878225}" type="slidenum">
              <a:rPr lang="id-ID" altLang="en-US"/>
              <a:pPr/>
              <a:t>51</a:t>
            </a:fld>
            <a:endParaRPr lang="id-ID" altLang="en-US"/>
          </a:p>
        </p:txBody>
      </p:sp>
      <p:sp>
        <p:nvSpPr>
          <p:cNvPr id="5" name="Rounded Rectangle 4">
            <a:extLst>
              <a:ext uri="{FF2B5EF4-FFF2-40B4-BE49-F238E27FC236}">
                <a16:creationId xmlns:a16="http://schemas.microsoft.com/office/drawing/2014/main" xmlns="" id="{F256114D-E8E6-4EED-BEDD-302CFE9CC53D}"/>
              </a:ext>
            </a:extLst>
          </p:cNvPr>
          <p:cNvSpPr/>
          <p:nvPr/>
        </p:nvSpPr>
        <p:spPr>
          <a:xfrm>
            <a:off x="457200" y="2209800"/>
            <a:ext cx="5029200" cy="2743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en-AU" sz="1600" dirty="0" err="1">
                <a:solidFill>
                  <a:schemeClr val="tx1"/>
                </a:solidFill>
                <a:latin typeface="Arial" pitchFamily="34" charset="0"/>
                <a:cs typeface="Arial" pitchFamily="34" charset="0"/>
              </a:rPr>
              <a:t>Menentukan</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persyaratan</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utama</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untuk</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jenis</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tertentu</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dari</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produk</a:t>
            </a:r>
            <a:r>
              <a:rPr lang="en-AU" sz="1600" dirty="0">
                <a:solidFill>
                  <a:schemeClr val="tx1"/>
                </a:solidFill>
                <a:latin typeface="Arial" pitchFamily="34" charset="0"/>
                <a:cs typeface="Arial" pitchFamily="34" charset="0"/>
              </a:rPr>
              <a:t> &amp; </a:t>
            </a:r>
            <a:r>
              <a:rPr lang="en-AU" sz="1600" dirty="0" err="1">
                <a:solidFill>
                  <a:schemeClr val="tx1"/>
                </a:solidFill>
                <a:latin typeface="Arial" pitchFamily="34" charset="0"/>
                <a:cs typeface="Arial" pitchFamily="34" charset="0"/>
              </a:rPr>
              <a:t>jasa</a:t>
            </a:r>
            <a:r>
              <a:rPr lang="en-AU" sz="1600" dirty="0">
                <a:solidFill>
                  <a:schemeClr val="tx1"/>
                </a:solidFill>
                <a:latin typeface="Arial" pitchFamily="34" charset="0"/>
                <a:cs typeface="Arial" pitchFamily="34" charset="0"/>
              </a:rPr>
              <a:t>. </a:t>
            </a:r>
          </a:p>
          <a:p>
            <a:pPr algn="just" eaLnBrk="1" hangingPunct="1">
              <a:defRPr/>
            </a:pPr>
            <a:r>
              <a:rPr lang="en-AU" sz="1600" b="1" dirty="0" err="1">
                <a:solidFill>
                  <a:schemeClr val="tx1"/>
                </a:solidFill>
                <a:latin typeface="Arial" pitchFamily="34" charset="0"/>
                <a:cs typeface="Arial" pitchFamily="34" charset="0"/>
              </a:rPr>
              <a:t>Mempertimbangkan</a:t>
            </a:r>
            <a:r>
              <a:rPr lang="en-AU" sz="1600" b="1" dirty="0">
                <a:solidFill>
                  <a:schemeClr val="tx1"/>
                </a:solidFill>
                <a:latin typeface="Arial" pitchFamily="34" charset="0"/>
                <a:cs typeface="Arial" pitchFamily="34" charset="0"/>
              </a:rPr>
              <a:t>: </a:t>
            </a:r>
          </a:p>
          <a:p>
            <a:pPr marL="342900" indent="-342900" algn="just" eaLnBrk="1" hangingPunct="1">
              <a:buFont typeface="+mj-lt"/>
              <a:buAutoNum type="alphaLcParenR"/>
              <a:defRPr/>
            </a:pPr>
            <a:r>
              <a:rPr lang="en-AU" sz="1600" dirty="0" err="1">
                <a:solidFill>
                  <a:schemeClr val="tx1"/>
                </a:solidFill>
                <a:latin typeface="Arial" pitchFamily="34" charset="0"/>
                <a:cs typeface="Arial" pitchFamily="34" charset="0"/>
              </a:rPr>
              <a:t>Persyaratan</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fungsional</a:t>
            </a:r>
            <a:r>
              <a:rPr lang="en-AU" sz="1600" dirty="0">
                <a:solidFill>
                  <a:schemeClr val="tx1"/>
                </a:solidFill>
                <a:latin typeface="Arial" pitchFamily="34" charset="0"/>
                <a:cs typeface="Arial" pitchFamily="34" charset="0"/>
              </a:rPr>
              <a:t> &amp; </a:t>
            </a:r>
            <a:r>
              <a:rPr lang="en-AU" sz="1600" dirty="0" err="1">
                <a:solidFill>
                  <a:schemeClr val="tx1"/>
                </a:solidFill>
                <a:latin typeface="Arial" pitchFamily="34" charset="0"/>
                <a:cs typeface="Arial" pitchFamily="34" charset="0"/>
              </a:rPr>
              <a:t>kinerja</a:t>
            </a:r>
            <a:r>
              <a:rPr lang="en-AU" sz="1600" dirty="0">
                <a:solidFill>
                  <a:schemeClr val="tx1"/>
                </a:solidFill>
                <a:latin typeface="Arial" pitchFamily="34" charset="0"/>
                <a:cs typeface="Arial" pitchFamily="34" charset="0"/>
              </a:rPr>
              <a:t> </a:t>
            </a:r>
          </a:p>
          <a:p>
            <a:pPr marL="342900" indent="-342900" algn="just" eaLnBrk="1" hangingPunct="1">
              <a:buFont typeface="+mj-lt"/>
              <a:buAutoNum type="alphaLcParenR"/>
              <a:defRPr/>
            </a:pPr>
            <a:r>
              <a:rPr lang="es-ES" sz="1600" dirty="0" err="1">
                <a:solidFill>
                  <a:schemeClr val="tx1"/>
                </a:solidFill>
                <a:latin typeface="Arial" pitchFamily="34" charset="0"/>
                <a:cs typeface="Arial" pitchFamily="34" charset="0"/>
              </a:rPr>
              <a:t>Informasi</a:t>
            </a:r>
            <a:r>
              <a:rPr lang="es-ES" sz="1600" dirty="0">
                <a:solidFill>
                  <a:schemeClr val="tx1"/>
                </a:solidFill>
                <a:latin typeface="Arial" pitchFamily="34" charset="0"/>
                <a:cs typeface="Arial" pitchFamily="34" charset="0"/>
              </a:rPr>
              <a:t> </a:t>
            </a:r>
            <a:r>
              <a:rPr lang="es-ES" sz="1600" dirty="0" err="1">
                <a:solidFill>
                  <a:schemeClr val="tx1"/>
                </a:solidFill>
                <a:latin typeface="Arial" pitchFamily="34" charset="0"/>
                <a:cs typeface="Arial" pitchFamily="34" charset="0"/>
              </a:rPr>
              <a:t>dari</a:t>
            </a:r>
            <a:r>
              <a:rPr lang="es-ES" sz="1600" dirty="0">
                <a:solidFill>
                  <a:schemeClr val="tx1"/>
                </a:solidFill>
                <a:latin typeface="Arial" pitchFamily="34" charset="0"/>
                <a:cs typeface="Arial" pitchFamily="34" charset="0"/>
              </a:rPr>
              <a:t> </a:t>
            </a:r>
            <a:r>
              <a:rPr lang="es-ES" sz="1600" dirty="0" err="1">
                <a:solidFill>
                  <a:schemeClr val="tx1"/>
                </a:solidFill>
                <a:latin typeface="Arial" pitchFamily="34" charset="0"/>
                <a:cs typeface="Arial" pitchFamily="34" charset="0"/>
              </a:rPr>
              <a:t>kegiatan</a:t>
            </a:r>
            <a:r>
              <a:rPr lang="es-ES" sz="1600" dirty="0">
                <a:solidFill>
                  <a:schemeClr val="tx1"/>
                </a:solidFill>
                <a:latin typeface="Arial" pitchFamily="34" charset="0"/>
                <a:cs typeface="Arial" pitchFamily="34" charset="0"/>
              </a:rPr>
              <a:t> D&amp;</a:t>
            </a:r>
            <a:r>
              <a:rPr lang="id-ID" sz="1600" dirty="0">
                <a:solidFill>
                  <a:schemeClr val="tx1"/>
                </a:solidFill>
                <a:latin typeface="Arial" pitchFamily="34" charset="0"/>
                <a:cs typeface="Arial" pitchFamily="34" charset="0"/>
              </a:rPr>
              <a:t>P</a:t>
            </a:r>
            <a:r>
              <a:rPr lang="es-ES" sz="1600" dirty="0">
                <a:solidFill>
                  <a:schemeClr val="tx1"/>
                </a:solidFill>
                <a:latin typeface="Arial" pitchFamily="34" charset="0"/>
                <a:cs typeface="Arial" pitchFamily="34" charset="0"/>
              </a:rPr>
              <a:t> </a:t>
            </a:r>
            <a:r>
              <a:rPr lang="es-ES" sz="1600" dirty="0" err="1">
                <a:solidFill>
                  <a:schemeClr val="tx1"/>
                </a:solidFill>
                <a:latin typeface="Arial" pitchFamily="34" charset="0"/>
                <a:cs typeface="Arial" pitchFamily="34" charset="0"/>
              </a:rPr>
              <a:t>serupa</a:t>
            </a:r>
            <a:r>
              <a:rPr lang="es-ES" sz="1600" dirty="0">
                <a:solidFill>
                  <a:schemeClr val="tx1"/>
                </a:solidFill>
                <a:latin typeface="Arial" pitchFamily="34" charset="0"/>
                <a:cs typeface="Arial" pitchFamily="34" charset="0"/>
              </a:rPr>
              <a:t> </a:t>
            </a:r>
            <a:r>
              <a:rPr lang="es-ES" sz="1600" dirty="0" err="1">
                <a:solidFill>
                  <a:schemeClr val="tx1"/>
                </a:solidFill>
                <a:latin typeface="Arial" pitchFamily="34" charset="0"/>
                <a:cs typeface="Arial" pitchFamily="34" charset="0"/>
              </a:rPr>
              <a:t>sebelumnya</a:t>
            </a:r>
            <a:r>
              <a:rPr lang="es-ES" sz="1600" dirty="0">
                <a:solidFill>
                  <a:schemeClr val="tx1"/>
                </a:solidFill>
                <a:latin typeface="Arial" pitchFamily="34" charset="0"/>
                <a:cs typeface="Arial" pitchFamily="34" charset="0"/>
              </a:rPr>
              <a:t> </a:t>
            </a:r>
          </a:p>
          <a:p>
            <a:pPr marL="342900" indent="-342900" algn="just" eaLnBrk="1" hangingPunct="1">
              <a:buFont typeface="+mj-lt"/>
              <a:buAutoNum type="alphaLcParenR"/>
              <a:defRPr/>
            </a:pPr>
            <a:r>
              <a:rPr lang="en-AU" sz="1600" dirty="0" err="1">
                <a:solidFill>
                  <a:schemeClr val="tx1"/>
                </a:solidFill>
                <a:latin typeface="Arial" pitchFamily="34" charset="0"/>
                <a:cs typeface="Arial" pitchFamily="34" charset="0"/>
              </a:rPr>
              <a:t>Persyaratan</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hukum</a:t>
            </a:r>
            <a:r>
              <a:rPr lang="en-AU" sz="1600" dirty="0">
                <a:solidFill>
                  <a:schemeClr val="tx1"/>
                </a:solidFill>
                <a:latin typeface="Arial" pitchFamily="34" charset="0"/>
                <a:cs typeface="Arial" pitchFamily="34" charset="0"/>
              </a:rPr>
              <a:t> &amp; </a:t>
            </a:r>
            <a:r>
              <a:rPr lang="en-AU" sz="1600" dirty="0" err="1">
                <a:solidFill>
                  <a:schemeClr val="tx1"/>
                </a:solidFill>
                <a:latin typeface="Arial" pitchFamily="34" charset="0"/>
                <a:cs typeface="Arial" pitchFamily="34" charset="0"/>
              </a:rPr>
              <a:t>peraturan</a:t>
            </a:r>
            <a:r>
              <a:rPr lang="en-AU" sz="1600" dirty="0">
                <a:solidFill>
                  <a:schemeClr val="tx1"/>
                </a:solidFill>
                <a:latin typeface="Arial" pitchFamily="34" charset="0"/>
                <a:cs typeface="Arial" pitchFamily="34" charset="0"/>
              </a:rPr>
              <a:t> </a:t>
            </a:r>
          </a:p>
          <a:p>
            <a:pPr marL="342900" indent="-342900" algn="just" eaLnBrk="1" hangingPunct="1">
              <a:buFont typeface="+mj-lt"/>
              <a:buAutoNum type="alphaLcParenR"/>
              <a:defRPr/>
            </a:pPr>
            <a:r>
              <a:rPr lang="id-ID" sz="1600" dirty="0">
                <a:solidFill>
                  <a:schemeClr val="tx1"/>
                </a:solidFill>
                <a:latin typeface="Arial" pitchFamily="34" charset="0"/>
                <a:cs typeface="Arial" pitchFamily="34" charset="0"/>
              </a:rPr>
              <a:t>S</a:t>
            </a:r>
            <a:r>
              <a:rPr lang="en-AU" sz="1600" dirty="0" err="1">
                <a:solidFill>
                  <a:schemeClr val="tx1"/>
                </a:solidFill>
                <a:latin typeface="Arial" pitchFamily="34" charset="0"/>
                <a:cs typeface="Arial" pitchFamily="34" charset="0"/>
              </a:rPr>
              <a:t>tandar</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atau</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kode</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praktek</a:t>
            </a:r>
            <a:r>
              <a:rPr lang="en-AU" sz="1600" dirty="0">
                <a:solidFill>
                  <a:schemeClr val="tx1"/>
                </a:solidFill>
                <a:latin typeface="Arial" pitchFamily="34" charset="0"/>
                <a:cs typeface="Arial" pitchFamily="34" charset="0"/>
              </a:rPr>
              <a:t> </a:t>
            </a:r>
          </a:p>
          <a:p>
            <a:pPr marL="342900" indent="-342900" algn="just" eaLnBrk="1" hangingPunct="1">
              <a:buFont typeface="+mj-lt"/>
              <a:buAutoNum type="alphaLcParenR"/>
              <a:defRPr/>
            </a:pPr>
            <a:r>
              <a:rPr lang="sv-SE" sz="1600" b="1" dirty="0">
                <a:solidFill>
                  <a:srgbClr val="FF0000"/>
                </a:solidFill>
                <a:latin typeface="Arial" pitchFamily="34" charset="0"/>
                <a:cs typeface="Arial" pitchFamily="34" charset="0"/>
              </a:rPr>
              <a:t>Potensi konsekuensi dari kegagalan karena sifat dari produk </a:t>
            </a:r>
            <a:r>
              <a:rPr lang="id-ID" sz="1600" b="1" dirty="0">
                <a:solidFill>
                  <a:srgbClr val="FF0000"/>
                </a:solidFill>
                <a:latin typeface="Arial" pitchFamily="34" charset="0"/>
                <a:cs typeface="Arial" pitchFamily="34" charset="0"/>
              </a:rPr>
              <a:t>dan</a:t>
            </a:r>
            <a:r>
              <a:rPr lang="sv-SE" sz="1600" b="1" dirty="0">
                <a:solidFill>
                  <a:srgbClr val="FF0000"/>
                </a:solidFill>
                <a:latin typeface="Arial" pitchFamily="34" charset="0"/>
                <a:cs typeface="Arial" pitchFamily="34" charset="0"/>
              </a:rPr>
              <a:t> jasa </a:t>
            </a:r>
            <a:endParaRPr lang="en-AU" sz="1600" dirty="0">
              <a:latin typeface="Arial" pitchFamily="34" charset="0"/>
              <a:cs typeface="Arial" pitchFamily="34" charset="0"/>
            </a:endParaRPr>
          </a:p>
        </p:txBody>
      </p:sp>
      <p:sp>
        <p:nvSpPr>
          <p:cNvPr id="6" name="Rounded Rectangle 5">
            <a:extLst>
              <a:ext uri="{FF2B5EF4-FFF2-40B4-BE49-F238E27FC236}">
                <a16:creationId xmlns:a16="http://schemas.microsoft.com/office/drawing/2014/main" xmlns="" id="{771A7AEC-AB9C-466A-8796-7C11DF7C7989}"/>
              </a:ext>
            </a:extLst>
          </p:cNvPr>
          <p:cNvSpPr/>
          <p:nvPr/>
        </p:nvSpPr>
        <p:spPr>
          <a:xfrm>
            <a:off x="5715000" y="2362200"/>
            <a:ext cx="3048000" cy="2286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en-AU" sz="2000" b="1" dirty="0"/>
              <a:t>Input</a:t>
            </a:r>
          </a:p>
          <a:p>
            <a:pPr marL="273050" indent="-273050" algn="just" eaLnBrk="1" hangingPunct="1">
              <a:buFont typeface="Wingdings" pitchFamily="2" charset="2"/>
              <a:buChar char="§"/>
              <a:defRPr/>
            </a:pPr>
            <a:r>
              <a:rPr lang="en-AU" sz="2000" dirty="0" err="1"/>
              <a:t>Memadai</a:t>
            </a:r>
            <a:r>
              <a:rPr lang="en-AU" sz="2000" dirty="0"/>
              <a:t>, </a:t>
            </a:r>
            <a:r>
              <a:rPr lang="en-AU" sz="2000" dirty="0" err="1"/>
              <a:t>lengkap</a:t>
            </a:r>
            <a:r>
              <a:rPr lang="en-AU" sz="2000" dirty="0"/>
              <a:t>,  </a:t>
            </a:r>
            <a:r>
              <a:rPr lang="en-AU" sz="2000" dirty="0" err="1"/>
              <a:t>jelas</a:t>
            </a:r>
            <a:r>
              <a:rPr lang="en-AU" sz="2000" dirty="0"/>
              <a:t> </a:t>
            </a:r>
          </a:p>
          <a:p>
            <a:pPr marL="273050" indent="-273050" algn="just" eaLnBrk="1" hangingPunct="1">
              <a:buFont typeface="Wingdings" pitchFamily="2" charset="2"/>
              <a:buChar char="§"/>
              <a:defRPr/>
            </a:pPr>
            <a:r>
              <a:rPr lang="en-AU" sz="2000" dirty="0" err="1"/>
              <a:t>Penyelesaian</a:t>
            </a:r>
            <a:r>
              <a:rPr lang="en-AU" sz="2000" dirty="0"/>
              <a:t> </a:t>
            </a:r>
            <a:r>
              <a:rPr lang="en-AU" sz="2000" dirty="0" err="1"/>
              <a:t>bertentangan</a:t>
            </a:r>
            <a:r>
              <a:rPr lang="en-AU" sz="2000" dirty="0"/>
              <a:t> </a:t>
            </a:r>
            <a:r>
              <a:rPr lang="en-AU" sz="2000" dirty="0" err="1"/>
              <a:t>dengan</a:t>
            </a:r>
            <a:r>
              <a:rPr lang="en-AU" sz="2000" dirty="0"/>
              <a:t> input </a:t>
            </a:r>
          </a:p>
        </p:txBody>
      </p:sp>
      <p:sp>
        <p:nvSpPr>
          <p:cNvPr id="7" name="Rounded Rectangle 6">
            <a:extLst>
              <a:ext uri="{FF2B5EF4-FFF2-40B4-BE49-F238E27FC236}">
                <a16:creationId xmlns:a16="http://schemas.microsoft.com/office/drawing/2014/main" xmlns="" id="{7F30F30F-AD10-4F27-A8C0-7FC26916FBD2}"/>
              </a:ext>
            </a:extLst>
          </p:cNvPr>
          <p:cNvSpPr/>
          <p:nvPr/>
        </p:nvSpPr>
        <p:spPr>
          <a:xfrm>
            <a:off x="838200" y="5257800"/>
            <a:ext cx="2133600" cy="8382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AU" sz="2000" b="1" dirty="0" err="1">
                <a:solidFill>
                  <a:srgbClr val="FF0000"/>
                </a:solidFill>
              </a:rPr>
              <a:t>Informasi</a:t>
            </a:r>
            <a:r>
              <a:rPr lang="en-AU" sz="2000" b="1" dirty="0">
                <a:solidFill>
                  <a:srgbClr val="FF0000"/>
                </a:solidFill>
              </a:rPr>
              <a:t> </a:t>
            </a:r>
            <a:r>
              <a:rPr lang="en-AU" sz="2000" b="1" dirty="0" err="1">
                <a:solidFill>
                  <a:srgbClr val="FF0000"/>
                </a:solidFill>
              </a:rPr>
              <a:t>terdokumentasi</a:t>
            </a:r>
            <a:endParaRPr lang="en-AU" sz="2000" b="1" dirty="0">
              <a:solidFill>
                <a:srgbClr val="FF0000"/>
              </a:solidFill>
            </a:endParaRPr>
          </a:p>
        </p:txBody>
      </p:sp>
      <p:sp>
        <p:nvSpPr>
          <p:cNvPr id="173064" name="TextBox 7"/>
          <p:cNvSpPr txBox="1">
            <a:spLocks noChangeArrowheads="1"/>
          </p:cNvSpPr>
          <p:nvPr/>
        </p:nvSpPr>
        <p:spPr bwMode="auto">
          <a:xfrm>
            <a:off x="3124200" y="5334000"/>
            <a:ext cx="1905000" cy="646113"/>
          </a:xfrm>
          <a:prstGeom prst="rect">
            <a:avLst/>
          </a:prstGeom>
          <a:noFill/>
          <a:ln w="9525">
            <a:noFill/>
            <a:miter lim="800000"/>
            <a:headEnd/>
            <a:tailEnd/>
          </a:ln>
        </p:spPr>
        <p:txBody>
          <a:bodyPr>
            <a:spAutoFit/>
          </a:bodyPr>
          <a:lstStyle/>
          <a:p>
            <a:pPr eaLnBrk="1" hangingPunct="1"/>
            <a:r>
              <a:rPr lang="id-ID" altLang="en-US" i="1"/>
              <a:t>Input Desain &amp; Pengembangan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p:cNvSpPr>
            <a:spLocks noGrp="1"/>
          </p:cNvSpPr>
          <p:nvPr>
            <p:ph type="title"/>
          </p:nvPr>
        </p:nvSpPr>
        <p:spPr>
          <a:xfrm>
            <a:off x="468313" y="76200"/>
            <a:ext cx="8229600" cy="720725"/>
          </a:xfrm>
        </p:spPr>
        <p:txBody>
          <a:bodyPr/>
          <a:lstStyle/>
          <a:p>
            <a:r>
              <a:rPr lang="en-AU" altLang="en-US">
                <a:latin typeface="Arial" charset="0"/>
                <a:cs typeface="Arial" charset="0"/>
              </a:rPr>
              <a:t>8. Operasi</a:t>
            </a:r>
          </a:p>
        </p:txBody>
      </p:sp>
      <p:sp>
        <p:nvSpPr>
          <p:cNvPr id="3" name="Content Placeholder 2">
            <a:extLst>
              <a:ext uri="{FF2B5EF4-FFF2-40B4-BE49-F238E27FC236}">
                <a16:creationId xmlns:a16="http://schemas.microsoft.com/office/drawing/2014/main" xmlns="" id="{79374A68-99E8-4FE6-AD73-8C106CA5ADF0}"/>
              </a:ext>
            </a:extLst>
          </p:cNvPr>
          <p:cNvSpPr>
            <a:spLocks noGrp="1"/>
          </p:cNvSpPr>
          <p:nvPr>
            <p:ph idx="1"/>
          </p:nvPr>
        </p:nvSpPr>
        <p:spPr>
          <a:xfrm>
            <a:off x="609600" y="990600"/>
            <a:ext cx="7848600" cy="4419600"/>
          </a:xfrm>
        </p:spPr>
        <p:txBody>
          <a:bodyPr/>
          <a:lstStyle/>
          <a:p>
            <a:pPr algn="just">
              <a:buFont typeface="Arial" panose="020B0604020202020204" pitchFamily="34" charset="0"/>
              <a:buNone/>
              <a:defRPr/>
            </a:pPr>
            <a:r>
              <a:rPr lang="en-AU" sz="2800" dirty="0"/>
              <a:t>8.3 </a:t>
            </a:r>
            <a:r>
              <a:rPr lang="en-AU" sz="2800" dirty="0" err="1"/>
              <a:t>Desain</a:t>
            </a:r>
            <a:r>
              <a:rPr lang="en-AU" sz="2800" dirty="0"/>
              <a:t> </a:t>
            </a:r>
            <a:r>
              <a:rPr lang="en-AU" sz="2800" dirty="0" err="1"/>
              <a:t>dan</a:t>
            </a:r>
            <a:r>
              <a:rPr lang="en-AU" sz="2800" dirty="0"/>
              <a:t> </a:t>
            </a:r>
            <a:r>
              <a:rPr lang="en-AU" sz="2800" dirty="0" err="1"/>
              <a:t>pengembangan</a:t>
            </a:r>
            <a:r>
              <a:rPr lang="en-AU" sz="2800" dirty="0"/>
              <a:t> </a:t>
            </a:r>
            <a:r>
              <a:rPr lang="en-AU" sz="2800" dirty="0" err="1"/>
              <a:t>produk</a:t>
            </a:r>
            <a:r>
              <a:rPr lang="en-AU" sz="2800" dirty="0"/>
              <a:t> </a:t>
            </a:r>
            <a:r>
              <a:rPr lang="en-AU" sz="2800" dirty="0" err="1"/>
              <a:t>dan</a:t>
            </a:r>
            <a:r>
              <a:rPr lang="en-AU" sz="2800" dirty="0"/>
              <a:t> </a:t>
            </a:r>
            <a:r>
              <a:rPr lang="en-AU" sz="2800" dirty="0" err="1"/>
              <a:t>jasa</a:t>
            </a:r>
            <a:endParaRPr lang="en-AU" sz="2800" dirty="0"/>
          </a:p>
          <a:p>
            <a:pPr algn="just">
              <a:buFont typeface="Arial" panose="020B0604020202020204" pitchFamily="34" charset="0"/>
              <a:buNone/>
              <a:defRPr/>
            </a:pPr>
            <a:r>
              <a:rPr lang="en-AU" sz="2400" dirty="0"/>
              <a:t>8.3.4 </a:t>
            </a:r>
            <a:r>
              <a:rPr lang="en-AU" sz="2400" dirty="0" err="1"/>
              <a:t>Pengendalian</a:t>
            </a:r>
            <a:r>
              <a:rPr lang="en-AU" sz="2400" dirty="0"/>
              <a:t> </a:t>
            </a:r>
            <a:r>
              <a:rPr lang="en-AU" sz="2400" dirty="0" err="1"/>
              <a:t>desain</a:t>
            </a:r>
            <a:r>
              <a:rPr lang="en-AU" sz="2400" dirty="0"/>
              <a:t> </a:t>
            </a:r>
            <a:r>
              <a:rPr lang="en-AU" sz="2400" dirty="0" err="1"/>
              <a:t>dan</a:t>
            </a:r>
            <a:r>
              <a:rPr lang="en-AU" sz="2400" dirty="0"/>
              <a:t> </a:t>
            </a:r>
            <a:r>
              <a:rPr lang="en-AU" sz="2400" dirty="0" err="1"/>
              <a:t>pengembangan</a:t>
            </a:r>
            <a:endParaRPr lang="en-AU" sz="2400" dirty="0"/>
          </a:p>
          <a:p>
            <a:pPr algn="just">
              <a:buFont typeface="Arial" panose="020B0604020202020204" pitchFamily="34" charset="0"/>
              <a:buChar char="•"/>
              <a:defRPr/>
            </a:pPr>
            <a:endParaRPr lang="en-AU" sz="1800" dirty="0"/>
          </a:p>
          <a:p>
            <a:pPr algn="just">
              <a:spcBef>
                <a:spcPts val="500"/>
              </a:spcBef>
              <a:buFont typeface="Arial" charset="0"/>
              <a:buNone/>
              <a:defRPr/>
            </a:pPr>
            <a:r>
              <a:rPr lang="en-AU" sz="1800" b="1" dirty="0" err="1"/>
              <a:t>Kendali</a:t>
            </a:r>
            <a:r>
              <a:rPr lang="en-AU" sz="1800" b="1" dirty="0"/>
              <a:t> yang </a:t>
            </a:r>
            <a:r>
              <a:rPr lang="en-AU" sz="1800" b="1" dirty="0" err="1"/>
              <a:t>diterapkan</a:t>
            </a:r>
            <a:r>
              <a:rPr lang="en-AU" sz="1800" b="1" dirty="0"/>
              <a:t> </a:t>
            </a:r>
            <a:r>
              <a:rPr lang="en-AU" sz="1800" b="1" dirty="0" err="1"/>
              <a:t>pada</a:t>
            </a:r>
            <a:r>
              <a:rPr lang="en-AU" sz="1800" b="1" dirty="0"/>
              <a:t> </a:t>
            </a:r>
            <a:r>
              <a:rPr lang="en-AU" sz="1800" b="1" dirty="0" err="1"/>
              <a:t>proses</a:t>
            </a:r>
            <a:r>
              <a:rPr lang="en-AU" sz="1800" b="1" dirty="0"/>
              <a:t> D&amp;P </a:t>
            </a:r>
            <a:r>
              <a:rPr lang="en-AU" sz="1800" b="1" dirty="0" err="1"/>
              <a:t>harus</a:t>
            </a:r>
            <a:r>
              <a:rPr lang="en-AU" sz="1800" b="1" dirty="0"/>
              <a:t> </a:t>
            </a:r>
            <a:r>
              <a:rPr lang="en-AU" sz="1800" b="1" dirty="0" err="1"/>
              <a:t>memastikan</a:t>
            </a:r>
            <a:r>
              <a:rPr lang="en-AU" sz="1800" b="1" dirty="0"/>
              <a:t> </a:t>
            </a:r>
            <a:r>
              <a:rPr lang="en-AU" sz="1800" b="1" dirty="0" err="1"/>
              <a:t>bahwa</a:t>
            </a:r>
            <a:r>
              <a:rPr lang="en-AU" sz="1800" b="1" dirty="0"/>
              <a:t> </a:t>
            </a:r>
            <a:r>
              <a:rPr lang="en-AU" sz="2000" dirty="0"/>
              <a:t>: </a:t>
            </a:r>
          </a:p>
          <a:p>
            <a:pPr marL="457200" indent="-457200" algn="just">
              <a:spcBef>
                <a:spcPts val="500"/>
              </a:spcBef>
              <a:buFont typeface="+mj-lt"/>
              <a:buAutoNum type="alphaLcPeriod"/>
              <a:defRPr/>
            </a:pPr>
            <a:r>
              <a:rPr lang="en-AU" sz="1800" b="1" dirty="0" err="1"/>
              <a:t>Hasil</a:t>
            </a:r>
            <a:r>
              <a:rPr lang="en-AU" sz="1800" b="1" dirty="0"/>
              <a:t> yang </a:t>
            </a:r>
            <a:r>
              <a:rPr lang="en-AU" sz="1800" b="1" dirty="0" err="1"/>
              <a:t>dicapai</a:t>
            </a:r>
            <a:r>
              <a:rPr lang="en-AU" sz="1800" b="1" dirty="0"/>
              <a:t> </a:t>
            </a:r>
            <a:r>
              <a:rPr lang="en-AU" sz="1800" b="1" dirty="0" err="1"/>
              <a:t>ditentukan</a:t>
            </a:r>
            <a:endParaRPr lang="en-AU" sz="1800" b="1" dirty="0"/>
          </a:p>
          <a:p>
            <a:pPr marL="457200" indent="-457200" algn="just">
              <a:spcBef>
                <a:spcPts val="500"/>
              </a:spcBef>
              <a:buFont typeface="+mj-lt"/>
              <a:buAutoNum type="alphaLcPeriod"/>
              <a:defRPr/>
            </a:pPr>
            <a:r>
              <a:rPr lang="id-ID" sz="1800" b="1" dirty="0" err="1">
                <a:solidFill>
                  <a:srgbClr val="FF0000"/>
                </a:solidFill>
              </a:rPr>
              <a:t>T</a:t>
            </a:r>
            <a:r>
              <a:rPr lang="en-AU" sz="1800" b="1" dirty="0" err="1">
                <a:solidFill>
                  <a:srgbClr val="FF0000"/>
                </a:solidFill>
              </a:rPr>
              <a:t>injauan</a:t>
            </a:r>
            <a:r>
              <a:rPr lang="fi-FI" sz="1800" b="1" dirty="0">
                <a:solidFill>
                  <a:srgbClr val="FF0000"/>
                </a:solidFill>
              </a:rPr>
              <a:t> dilakukan untuk mengevaluasi kemampuan dari hasil D&amp;P </a:t>
            </a:r>
          </a:p>
          <a:p>
            <a:pPr marL="457200" indent="-457200" algn="just">
              <a:spcBef>
                <a:spcPts val="500"/>
              </a:spcBef>
              <a:buFont typeface="+mj-lt"/>
              <a:buAutoNum type="alphaLcPeriod"/>
              <a:defRPr/>
            </a:pPr>
            <a:r>
              <a:rPr lang="fi-FI" sz="1800" b="1" dirty="0">
                <a:solidFill>
                  <a:srgbClr val="FF0000"/>
                </a:solidFill>
              </a:rPr>
              <a:t>Verifikasi untuk memastikan keluaran memenuhi persyaratan masukan</a:t>
            </a:r>
          </a:p>
          <a:p>
            <a:pPr marL="457200" indent="-457200" algn="just">
              <a:spcBef>
                <a:spcPts val="500"/>
              </a:spcBef>
              <a:buFont typeface="+mj-lt"/>
              <a:buAutoNum type="alphaLcPeriod"/>
              <a:defRPr/>
            </a:pPr>
            <a:r>
              <a:rPr lang="fi-FI" sz="1800" b="1" dirty="0">
                <a:solidFill>
                  <a:srgbClr val="FF0000"/>
                </a:solidFill>
              </a:rPr>
              <a:t>Kegiatan validasi dilakukan</a:t>
            </a:r>
          </a:p>
          <a:p>
            <a:pPr marL="457200" indent="-457200" algn="just">
              <a:spcBef>
                <a:spcPts val="500"/>
              </a:spcBef>
              <a:buFont typeface="+mj-lt"/>
              <a:buAutoNum type="alphaLcPeriod"/>
              <a:defRPr/>
            </a:pPr>
            <a:r>
              <a:rPr lang="fi-FI" sz="1800" b="1" dirty="0"/>
              <a:t>Tindakan yang timbul dari tinjauan/verifikasi/validasi yang diambil</a:t>
            </a:r>
          </a:p>
          <a:p>
            <a:pPr marL="457200" indent="-457200" algn="just">
              <a:spcBef>
                <a:spcPts val="500"/>
              </a:spcBef>
              <a:buFont typeface="+mj-lt"/>
              <a:buAutoNum type="alphaLcPeriod"/>
              <a:defRPr/>
            </a:pPr>
            <a:r>
              <a:rPr lang="fi-FI" sz="1800" b="1" u="sng" dirty="0">
                <a:solidFill>
                  <a:srgbClr val="FF0000"/>
                </a:solidFill>
              </a:rPr>
              <a:t>Informasi terdokumentasi</a:t>
            </a:r>
            <a:r>
              <a:rPr lang="fi-FI" sz="1800" b="1" dirty="0"/>
              <a:t> dari kegiatan ini disimpan</a:t>
            </a:r>
            <a:endParaRPr lang="en-AU" sz="1800" b="1" dirty="0"/>
          </a:p>
          <a:p>
            <a:pPr algn="just">
              <a:buFont typeface="Arial" panose="020B0604020202020204" pitchFamily="34" charset="0"/>
              <a:buChar char="•"/>
              <a:defRPr/>
            </a:pPr>
            <a:endParaRPr lang="en-AU" dirty="0"/>
          </a:p>
        </p:txBody>
      </p:sp>
      <p:sp>
        <p:nvSpPr>
          <p:cNvPr id="174084" name="Slide Number Placeholder 3"/>
          <p:cNvSpPr>
            <a:spLocks noGrp="1"/>
          </p:cNvSpPr>
          <p:nvPr>
            <p:ph type="sldNum" sz="quarter" idx="10"/>
          </p:nvPr>
        </p:nvSpPr>
        <p:spPr bwMode="auto">
          <a:noFill/>
          <a:ln>
            <a:miter lim="800000"/>
            <a:headEnd/>
            <a:tailEnd/>
          </a:ln>
        </p:spPr>
        <p:txBody>
          <a:bodyPr/>
          <a:lstStyle/>
          <a:p>
            <a:fld id="{882AE6B9-F37F-4852-BB09-514E10C92B37}" type="slidenum">
              <a:rPr lang="id-ID" altLang="en-US"/>
              <a:pPr/>
              <a:t>52</a:t>
            </a:fld>
            <a:endParaRPr lang="id-ID" altLang="en-US"/>
          </a:p>
        </p:txBody>
      </p:sp>
      <p:sp>
        <p:nvSpPr>
          <p:cNvPr id="5" name="Rounded Rectangle 4">
            <a:extLst>
              <a:ext uri="{FF2B5EF4-FFF2-40B4-BE49-F238E27FC236}">
                <a16:creationId xmlns:a16="http://schemas.microsoft.com/office/drawing/2014/main" xmlns="" id="{2EC653AE-5862-413B-8BC9-0598EFC2D9D1}"/>
              </a:ext>
            </a:extLst>
          </p:cNvPr>
          <p:cNvSpPr/>
          <p:nvPr/>
        </p:nvSpPr>
        <p:spPr>
          <a:xfrm>
            <a:off x="914400" y="5334000"/>
            <a:ext cx="7315200" cy="990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id-ID" sz="2000" dirty="0">
                <a:latin typeface="Arial" pitchFamily="34" charset="0"/>
                <a:cs typeface="Arial" pitchFamily="34" charset="0"/>
              </a:rPr>
              <a:t>Catatan :</a:t>
            </a:r>
          </a:p>
          <a:p>
            <a:pPr algn="just" eaLnBrk="1" hangingPunct="1">
              <a:defRPr/>
            </a:pPr>
            <a:r>
              <a:rPr lang="id-ID" sz="2000" dirty="0">
                <a:latin typeface="Arial" pitchFamily="34" charset="0"/>
                <a:cs typeface="Arial" pitchFamily="34" charset="0"/>
              </a:rPr>
              <a:t>Merupakan klausul baru yang menggabungkan tinjauan, verifikasi dan validasi</a:t>
            </a:r>
            <a:endParaRPr lang="en-AU" sz="2000" dirty="0">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a:xfrm>
            <a:off x="468313" y="152400"/>
            <a:ext cx="8229600" cy="720725"/>
          </a:xfrm>
        </p:spPr>
        <p:txBody>
          <a:bodyPr/>
          <a:lstStyle/>
          <a:p>
            <a:r>
              <a:rPr lang="en-AU" altLang="en-US">
                <a:latin typeface="Arial" charset="0"/>
                <a:cs typeface="Arial" charset="0"/>
              </a:rPr>
              <a:t>8. Operasi</a:t>
            </a:r>
          </a:p>
        </p:txBody>
      </p:sp>
      <p:sp>
        <p:nvSpPr>
          <p:cNvPr id="175107" name="Content Placeholder 2"/>
          <p:cNvSpPr>
            <a:spLocks noGrp="1"/>
          </p:cNvSpPr>
          <p:nvPr>
            <p:ph idx="1"/>
          </p:nvPr>
        </p:nvSpPr>
        <p:spPr>
          <a:xfrm>
            <a:off x="381000" y="838200"/>
            <a:ext cx="8458200" cy="990600"/>
          </a:xfrm>
        </p:spPr>
        <p:txBody>
          <a:bodyPr/>
          <a:lstStyle/>
          <a:p>
            <a:pPr>
              <a:buFont typeface="Arial" charset="0"/>
              <a:buNone/>
            </a:pPr>
            <a:r>
              <a:rPr lang="en-AU" altLang="en-US" sz="2800">
                <a:latin typeface="Arial" charset="0"/>
                <a:cs typeface="Arial" charset="0"/>
              </a:rPr>
              <a:t>8.3 Desain dan pengembangan produk dan jasa</a:t>
            </a:r>
          </a:p>
          <a:p>
            <a:pPr>
              <a:buFont typeface="Arial" charset="0"/>
              <a:buNone/>
            </a:pPr>
            <a:r>
              <a:rPr lang="en-AU" altLang="en-US" sz="2400">
                <a:latin typeface="Arial" charset="0"/>
                <a:cs typeface="Arial" charset="0"/>
              </a:rPr>
              <a:t>8.3.5 Output desain dan pengembangan</a:t>
            </a:r>
          </a:p>
        </p:txBody>
      </p:sp>
      <p:sp>
        <p:nvSpPr>
          <p:cNvPr id="175108" name="Slide Number Placeholder 3"/>
          <p:cNvSpPr>
            <a:spLocks noGrp="1"/>
          </p:cNvSpPr>
          <p:nvPr>
            <p:ph type="sldNum" sz="quarter" idx="10"/>
          </p:nvPr>
        </p:nvSpPr>
        <p:spPr bwMode="auto">
          <a:noFill/>
          <a:ln>
            <a:miter lim="800000"/>
            <a:headEnd/>
            <a:tailEnd/>
          </a:ln>
        </p:spPr>
        <p:txBody>
          <a:bodyPr/>
          <a:lstStyle/>
          <a:p>
            <a:fld id="{5DC610E9-BB1A-46B1-A8DA-672175209B75}" type="slidenum">
              <a:rPr lang="id-ID" altLang="en-US"/>
              <a:pPr/>
              <a:t>53</a:t>
            </a:fld>
            <a:endParaRPr lang="id-ID" altLang="en-US"/>
          </a:p>
        </p:txBody>
      </p:sp>
      <p:sp>
        <p:nvSpPr>
          <p:cNvPr id="5" name="Rounded Rectangle 4">
            <a:extLst>
              <a:ext uri="{FF2B5EF4-FFF2-40B4-BE49-F238E27FC236}">
                <a16:creationId xmlns:a16="http://schemas.microsoft.com/office/drawing/2014/main" xmlns="" id="{B84E7FB4-6674-43CC-BD1A-4B82ECD07C71}"/>
              </a:ext>
            </a:extLst>
          </p:cNvPr>
          <p:cNvSpPr/>
          <p:nvPr/>
        </p:nvSpPr>
        <p:spPr>
          <a:xfrm>
            <a:off x="533400" y="1981200"/>
            <a:ext cx="6477000" cy="2667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en-AU" sz="2000" dirty="0" err="1">
                <a:solidFill>
                  <a:schemeClr val="tx1"/>
                </a:solidFill>
                <a:latin typeface="Arial" pitchFamily="34" charset="0"/>
                <a:cs typeface="Arial" pitchFamily="34" charset="0"/>
              </a:rPr>
              <a:t>Harus</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memastikan</a:t>
            </a:r>
            <a:r>
              <a:rPr lang="en-AU" sz="2000" dirty="0">
                <a:solidFill>
                  <a:schemeClr val="tx1"/>
                </a:solidFill>
                <a:latin typeface="Arial" pitchFamily="34" charset="0"/>
                <a:cs typeface="Arial" pitchFamily="34" charset="0"/>
              </a:rPr>
              <a:t>:</a:t>
            </a:r>
          </a:p>
          <a:p>
            <a:pPr marL="342900" indent="-342900" algn="just" eaLnBrk="1" hangingPunct="1">
              <a:buFontTx/>
              <a:buAutoNum type="alphaLcPeriod"/>
              <a:defRPr/>
            </a:pPr>
            <a:r>
              <a:rPr lang="en-AU" sz="2000" dirty="0" err="1">
                <a:solidFill>
                  <a:schemeClr val="tx1"/>
                </a:solidFill>
                <a:latin typeface="Arial" pitchFamily="34" charset="0"/>
                <a:cs typeface="Arial" pitchFamily="34" charset="0"/>
              </a:rPr>
              <a:t>Memenuhi</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persyaratan</a:t>
            </a:r>
            <a:r>
              <a:rPr lang="en-AU" sz="2000" dirty="0">
                <a:solidFill>
                  <a:schemeClr val="tx1"/>
                </a:solidFill>
                <a:latin typeface="Arial" pitchFamily="34" charset="0"/>
                <a:cs typeface="Arial" pitchFamily="34" charset="0"/>
              </a:rPr>
              <a:t> input</a:t>
            </a:r>
          </a:p>
          <a:p>
            <a:pPr marL="342900" indent="-342900" algn="just" eaLnBrk="1" hangingPunct="1">
              <a:buFontTx/>
              <a:buAutoNum type="alphaLcPeriod"/>
              <a:defRPr/>
            </a:pPr>
            <a:r>
              <a:rPr lang="en-AU" sz="2000" dirty="0" err="1">
                <a:solidFill>
                  <a:schemeClr val="tx1"/>
                </a:solidFill>
                <a:latin typeface="Arial" pitchFamily="34" charset="0"/>
                <a:cs typeface="Arial" pitchFamily="34" charset="0"/>
              </a:rPr>
              <a:t>Memadai</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untuk</a:t>
            </a:r>
            <a:r>
              <a:rPr lang="en-AU" sz="2000" dirty="0">
                <a:solidFill>
                  <a:schemeClr val="tx1"/>
                </a:solidFill>
                <a:latin typeface="Arial" pitchFamily="34" charset="0"/>
                <a:cs typeface="Arial" pitchFamily="34" charset="0"/>
              </a:rPr>
              <a:t> proses </a:t>
            </a:r>
            <a:r>
              <a:rPr lang="en-AU" sz="2000" dirty="0" err="1">
                <a:solidFill>
                  <a:schemeClr val="tx1"/>
                </a:solidFill>
                <a:latin typeface="Arial" pitchFamily="34" charset="0"/>
                <a:cs typeface="Arial" pitchFamily="34" charset="0"/>
              </a:rPr>
              <a:t>selanjutnya</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untuk</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penyediaan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produk</a:t>
            </a:r>
            <a:r>
              <a:rPr lang="id-ID" sz="2000" dirty="0">
                <a:solidFill>
                  <a:schemeClr val="tx1"/>
                </a:solidFill>
                <a:latin typeface="Arial" pitchFamily="34" charset="0"/>
                <a:cs typeface="Arial" pitchFamily="34" charset="0"/>
              </a:rPr>
              <a:t> dan </a:t>
            </a:r>
            <a:r>
              <a:rPr lang="en-AU" sz="2000" dirty="0" err="1">
                <a:solidFill>
                  <a:schemeClr val="tx1"/>
                </a:solidFill>
                <a:latin typeface="Arial" pitchFamily="34" charset="0"/>
                <a:cs typeface="Arial" pitchFamily="34" charset="0"/>
              </a:rPr>
              <a:t>jasa</a:t>
            </a:r>
            <a:endParaRPr lang="en-AU" sz="2000" dirty="0">
              <a:solidFill>
                <a:schemeClr val="tx1"/>
              </a:solidFill>
              <a:latin typeface="Arial" pitchFamily="34" charset="0"/>
              <a:cs typeface="Arial" pitchFamily="34" charset="0"/>
            </a:endParaRPr>
          </a:p>
          <a:p>
            <a:pPr marL="342900" indent="-342900" algn="just" eaLnBrk="1" hangingPunct="1">
              <a:buFontTx/>
              <a:buAutoNum type="alphaLcPeriod"/>
              <a:defRPr/>
            </a:pPr>
            <a:r>
              <a:rPr lang="en-AU" sz="2000" dirty="0" err="1">
                <a:solidFill>
                  <a:schemeClr val="tx1"/>
                </a:solidFill>
                <a:latin typeface="Arial" pitchFamily="34" charset="0"/>
                <a:cs typeface="Arial" pitchFamily="34" charset="0"/>
              </a:rPr>
              <a:t>Sertakan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kriteria</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pemantauan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dan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persyaratan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pengukuran</a:t>
            </a:r>
            <a:endParaRPr lang="en-AU" sz="2000" dirty="0">
              <a:solidFill>
                <a:schemeClr val="tx1"/>
              </a:solidFill>
              <a:latin typeface="Arial" pitchFamily="34" charset="0"/>
              <a:cs typeface="Arial" pitchFamily="34" charset="0"/>
            </a:endParaRPr>
          </a:p>
          <a:p>
            <a:pPr marL="342900" indent="-342900" algn="just" eaLnBrk="1" hangingPunct="1">
              <a:buFontTx/>
              <a:buAutoNum type="alphaLcPeriod"/>
              <a:defRPr/>
            </a:pPr>
            <a:r>
              <a:rPr lang="en-AU" sz="2000" dirty="0" err="1">
                <a:solidFill>
                  <a:schemeClr val="tx1"/>
                </a:solidFill>
                <a:latin typeface="Arial" pitchFamily="34" charset="0"/>
                <a:cs typeface="Arial" pitchFamily="34" charset="0"/>
              </a:rPr>
              <a:t>Tentukan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karakteristik</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penting</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untuk</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tujuan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aman</a:t>
            </a:r>
            <a:r>
              <a:rPr lang="en-AU" sz="2000" dirty="0">
                <a:solidFill>
                  <a:schemeClr val="tx1"/>
                </a:solidFill>
                <a:latin typeface="Arial" pitchFamily="34" charset="0"/>
                <a:cs typeface="Arial" pitchFamily="34" charset="0"/>
              </a:rPr>
              <a:t> yang </a:t>
            </a:r>
            <a:r>
              <a:rPr lang="en-AU" sz="2000" dirty="0" err="1">
                <a:solidFill>
                  <a:schemeClr val="tx1"/>
                </a:solidFill>
                <a:latin typeface="Arial" pitchFamily="34" charset="0"/>
                <a:cs typeface="Arial" pitchFamily="34" charset="0"/>
              </a:rPr>
              <a:t>dimaksudkan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dan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ketentuan</a:t>
            </a:r>
            <a:r>
              <a:rPr lang="en-AU" sz="2000" dirty="0">
                <a:solidFill>
                  <a:schemeClr val="tx1"/>
                </a:solidFill>
                <a:latin typeface="Arial" pitchFamily="34" charset="0"/>
                <a:cs typeface="Arial" pitchFamily="34" charset="0"/>
              </a:rPr>
              <a:t> yang </a:t>
            </a:r>
            <a:r>
              <a:rPr lang="en-AU" sz="2000" dirty="0" err="1">
                <a:solidFill>
                  <a:schemeClr val="tx1"/>
                </a:solidFill>
                <a:latin typeface="Arial" pitchFamily="34" charset="0"/>
                <a:cs typeface="Arial" pitchFamily="34" charset="0"/>
              </a:rPr>
              <a:t>tepat</a:t>
            </a:r>
            <a:endParaRPr lang="en-AU" sz="2000" dirty="0">
              <a:solidFill>
                <a:schemeClr val="tx1"/>
              </a:solidFill>
              <a:latin typeface="Arial" pitchFamily="34" charset="0"/>
              <a:cs typeface="Arial" pitchFamily="34" charset="0"/>
            </a:endParaRPr>
          </a:p>
        </p:txBody>
      </p:sp>
      <p:sp>
        <p:nvSpPr>
          <p:cNvPr id="7" name="Rounded Rectangle 6">
            <a:extLst>
              <a:ext uri="{FF2B5EF4-FFF2-40B4-BE49-F238E27FC236}">
                <a16:creationId xmlns:a16="http://schemas.microsoft.com/office/drawing/2014/main" xmlns="" id="{2737ACED-3F46-4DBB-84E8-AE87A6FAC8E4}"/>
              </a:ext>
            </a:extLst>
          </p:cNvPr>
          <p:cNvSpPr/>
          <p:nvPr/>
        </p:nvSpPr>
        <p:spPr>
          <a:xfrm rot="16200000">
            <a:off x="304800" y="5257800"/>
            <a:ext cx="1447800" cy="533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900" dirty="0">
                <a:latin typeface="Arial" pitchFamily="34" charset="0"/>
                <a:cs typeface="Arial" pitchFamily="34" charset="0"/>
              </a:rPr>
              <a:t>S</a:t>
            </a:r>
            <a:r>
              <a:rPr lang="en-AU" sz="1900" dirty="0" err="1">
                <a:latin typeface="Arial" pitchFamily="34" charset="0"/>
                <a:cs typeface="Arial" pitchFamily="34" charset="0"/>
              </a:rPr>
              <a:t>pesifikasi</a:t>
            </a:r>
            <a:endParaRPr lang="en-AU" sz="1900" dirty="0">
              <a:latin typeface="Arial" pitchFamily="34" charset="0"/>
              <a:cs typeface="Arial" pitchFamily="34" charset="0"/>
            </a:endParaRPr>
          </a:p>
        </p:txBody>
      </p:sp>
      <p:sp>
        <p:nvSpPr>
          <p:cNvPr id="8" name="Rounded Rectangle 7">
            <a:extLst>
              <a:ext uri="{FF2B5EF4-FFF2-40B4-BE49-F238E27FC236}">
                <a16:creationId xmlns:a16="http://schemas.microsoft.com/office/drawing/2014/main" xmlns="" id="{28EDB760-CC55-4C51-9515-54EE31A88FBA}"/>
              </a:ext>
            </a:extLst>
          </p:cNvPr>
          <p:cNvSpPr/>
          <p:nvPr/>
        </p:nvSpPr>
        <p:spPr>
          <a:xfrm rot="16200000">
            <a:off x="914400" y="5257800"/>
            <a:ext cx="1447800" cy="533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dirty="0">
                <a:latin typeface="Arial" pitchFamily="34" charset="0"/>
                <a:cs typeface="Arial" pitchFamily="34" charset="0"/>
              </a:rPr>
              <a:t>Manual </a:t>
            </a:r>
            <a:r>
              <a:rPr lang="en-AU" dirty="0" err="1">
                <a:latin typeface="Arial" pitchFamily="34" charset="0"/>
                <a:cs typeface="Arial" pitchFamily="34" charset="0"/>
              </a:rPr>
              <a:t>pengguna</a:t>
            </a:r>
            <a:endParaRPr lang="en-AU" dirty="0">
              <a:latin typeface="Arial" pitchFamily="34" charset="0"/>
              <a:cs typeface="Arial" pitchFamily="34" charset="0"/>
            </a:endParaRPr>
          </a:p>
        </p:txBody>
      </p:sp>
      <p:sp>
        <p:nvSpPr>
          <p:cNvPr id="9" name="Rounded Rectangle 8">
            <a:extLst>
              <a:ext uri="{FF2B5EF4-FFF2-40B4-BE49-F238E27FC236}">
                <a16:creationId xmlns:a16="http://schemas.microsoft.com/office/drawing/2014/main" xmlns="" id="{E8294E09-FE9C-41A7-8F21-EB0A705B440A}"/>
              </a:ext>
            </a:extLst>
          </p:cNvPr>
          <p:cNvSpPr/>
          <p:nvPr/>
        </p:nvSpPr>
        <p:spPr>
          <a:xfrm rot="16200000">
            <a:off x="3276600" y="5257800"/>
            <a:ext cx="1447800" cy="533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dirty="0" err="1">
                <a:latin typeface="Arial" pitchFamily="34" charset="0"/>
                <a:cs typeface="Arial" pitchFamily="34" charset="0"/>
              </a:rPr>
              <a:t>Resep</a:t>
            </a:r>
            <a:r>
              <a:rPr lang="en-AU" dirty="0">
                <a:latin typeface="Arial" pitchFamily="34" charset="0"/>
                <a:cs typeface="Arial" pitchFamily="34" charset="0"/>
              </a:rPr>
              <a:t> / </a:t>
            </a:r>
            <a:r>
              <a:rPr lang="en-AU" dirty="0" err="1">
                <a:latin typeface="Arial" pitchFamily="34" charset="0"/>
                <a:cs typeface="Arial" pitchFamily="34" charset="0"/>
              </a:rPr>
              <a:t>formulasi</a:t>
            </a:r>
            <a:endParaRPr lang="en-AU" dirty="0">
              <a:latin typeface="Arial" pitchFamily="34" charset="0"/>
              <a:cs typeface="Arial" pitchFamily="34" charset="0"/>
            </a:endParaRPr>
          </a:p>
        </p:txBody>
      </p:sp>
      <p:sp>
        <p:nvSpPr>
          <p:cNvPr id="10" name="Rounded Rectangle 9">
            <a:extLst>
              <a:ext uri="{FF2B5EF4-FFF2-40B4-BE49-F238E27FC236}">
                <a16:creationId xmlns:a16="http://schemas.microsoft.com/office/drawing/2014/main" xmlns="" id="{A09EA6D1-544E-49A5-A055-11EC35370D76}"/>
              </a:ext>
            </a:extLst>
          </p:cNvPr>
          <p:cNvSpPr/>
          <p:nvPr/>
        </p:nvSpPr>
        <p:spPr>
          <a:xfrm rot="16200000">
            <a:off x="4610100" y="5143500"/>
            <a:ext cx="1447800" cy="762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dirty="0" err="1">
                <a:latin typeface="Arial" pitchFamily="34" charset="0"/>
                <a:cs typeface="Arial" pitchFamily="34" charset="0"/>
              </a:rPr>
              <a:t>Produk</a:t>
            </a:r>
            <a:r>
              <a:rPr lang="en-AU" dirty="0">
                <a:latin typeface="Arial" pitchFamily="34" charset="0"/>
                <a:cs typeface="Arial" pitchFamily="34" charset="0"/>
              </a:rPr>
              <a:t>/ </a:t>
            </a:r>
            <a:r>
              <a:rPr lang="en-AU" dirty="0" err="1">
                <a:latin typeface="Arial" pitchFamily="34" charset="0"/>
                <a:cs typeface="Arial" pitchFamily="34" charset="0"/>
              </a:rPr>
              <a:t>perangkat</a:t>
            </a:r>
            <a:r>
              <a:rPr lang="en-AU" dirty="0">
                <a:latin typeface="Arial" pitchFamily="34" charset="0"/>
                <a:cs typeface="Arial" pitchFamily="34" charset="0"/>
              </a:rPr>
              <a:t> </a:t>
            </a:r>
            <a:r>
              <a:rPr lang="en-AU" dirty="0" err="1">
                <a:latin typeface="Arial" pitchFamily="34" charset="0"/>
                <a:cs typeface="Arial" pitchFamily="34" charset="0"/>
              </a:rPr>
              <a:t>lunak</a:t>
            </a:r>
            <a:endParaRPr lang="en-AU" dirty="0">
              <a:latin typeface="Arial" pitchFamily="34" charset="0"/>
              <a:cs typeface="Arial" pitchFamily="34" charset="0"/>
            </a:endParaRPr>
          </a:p>
        </p:txBody>
      </p:sp>
      <p:sp>
        <p:nvSpPr>
          <p:cNvPr id="11" name="Rounded Rectangle 10">
            <a:extLst>
              <a:ext uri="{FF2B5EF4-FFF2-40B4-BE49-F238E27FC236}">
                <a16:creationId xmlns:a16="http://schemas.microsoft.com/office/drawing/2014/main" xmlns="" id="{B1F077D4-521E-42DA-9B01-29F2A377B37B}"/>
              </a:ext>
            </a:extLst>
          </p:cNvPr>
          <p:cNvSpPr/>
          <p:nvPr/>
        </p:nvSpPr>
        <p:spPr>
          <a:xfrm rot="16200000">
            <a:off x="2057400" y="4648200"/>
            <a:ext cx="1524000" cy="1676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sz="1900" dirty="0" err="1">
                <a:latin typeface="Arial" pitchFamily="34" charset="0"/>
                <a:cs typeface="Arial" pitchFamily="34" charset="0"/>
              </a:rPr>
              <a:t>Instruksi</a:t>
            </a:r>
            <a:r>
              <a:rPr lang="en-AU" sz="1900" dirty="0">
                <a:latin typeface="Arial" pitchFamily="34" charset="0"/>
                <a:cs typeface="Arial" pitchFamily="34" charset="0"/>
              </a:rPr>
              <a:t> </a:t>
            </a:r>
            <a:r>
              <a:rPr lang="en-AU" dirty="0" err="1">
                <a:latin typeface="Arial" pitchFamily="34" charset="0"/>
                <a:cs typeface="Arial" pitchFamily="34" charset="0"/>
              </a:rPr>
              <a:t>untuk</a:t>
            </a:r>
            <a:r>
              <a:rPr lang="en-AU" dirty="0">
                <a:latin typeface="Arial" pitchFamily="34" charset="0"/>
                <a:cs typeface="Arial" pitchFamily="34" charset="0"/>
              </a:rPr>
              <a:t> </a:t>
            </a:r>
            <a:r>
              <a:rPr lang="en-AU" dirty="0" err="1">
                <a:latin typeface="Arial" pitchFamily="34" charset="0"/>
                <a:cs typeface="Arial" pitchFamily="34" charset="0"/>
              </a:rPr>
              <a:t>penyediaan</a:t>
            </a:r>
            <a:r>
              <a:rPr lang="en-AU" dirty="0">
                <a:latin typeface="Arial" pitchFamily="34" charset="0"/>
                <a:cs typeface="Arial" pitchFamily="34" charset="0"/>
              </a:rPr>
              <a:t> </a:t>
            </a:r>
            <a:r>
              <a:rPr lang="en-AU" dirty="0" err="1">
                <a:latin typeface="Arial" pitchFamily="34" charset="0"/>
                <a:cs typeface="Arial" pitchFamily="34" charset="0"/>
              </a:rPr>
              <a:t>produksi</a:t>
            </a:r>
            <a:r>
              <a:rPr lang="en-AU" dirty="0">
                <a:latin typeface="Arial" pitchFamily="34" charset="0"/>
                <a:cs typeface="Arial" pitchFamily="34" charset="0"/>
              </a:rPr>
              <a:t> </a:t>
            </a:r>
            <a:r>
              <a:rPr lang="en-AU" dirty="0" err="1">
                <a:latin typeface="Arial" pitchFamily="34" charset="0"/>
                <a:cs typeface="Arial" pitchFamily="34" charset="0"/>
              </a:rPr>
              <a:t>atau</a:t>
            </a:r>
            <a:r>
              <a:rPr lang="en-AU" dirty="0">
                <a:latin typeface="Arial" pitchFamily="34" charset="0"/>
                <a:cs typeface="Arial" pitchFamily="34" charset="0"/>
              </a:rPr>
              <a:t> </a:t>
            </a:r>
            <a:r>
              <a:rPr lang="en-AU" dirty="0" err="1">
                <a:latin typeface="Arial" pitchFamily="34" charset="0"/>
                <a:cs typeface="Arial" pitchFamily="34" charset="0"/>
              </a:rPr>
              <a:t>jasa</a:t>
            </a:r>
            <a:endParaRPr lang="en-AU" dirty="0">
              <a:latin typeface="Arial" pitchFamily="34" charset="0"/>
              <a:cs typeface="Arial" pitchFamily="34" charset="0"/>
            </a:endParaRPr>
          </a:p>
        </p:txBody>
      </p:sp>
      <p:sp>
        <p:nvSpPr>
          <p:cNvPr id="12" name="Rounded Rectangle 11">
            <a:extLst>
              <a:ext uri="{FF2B5EF4-FFF2-40B4-BE49-F238E27FC236}">
                <a16:creationId xmlns:a16="http://schemas.microsoft.com/office/drawing/2014/main" xmlns="" id="{63B14AA9-B4B1-43C2-B4F6-34CC241B8282}"/>
              </a:ext>
            </a:extLst>
          </p:cNvPr>
          <p:cNvSpPr/>
          <p:nvPr/>
        </p:nvSpPr>
        <p:spPr>
          <a:xfrm rot="16200000">
            <a:off x="5334000" y="5257800"/>
            <a:ext cx="1447800" cy="533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900" dirty="0" err="1">
                <a:latin typeface="Arial" pitchFamily="34" charset="0"/>
                <a:cs typeface="Arial" pitchFamily="34" charset="0"/>
              </a:rPr>
              <a:t>G</a:t>
            </a:r>
            <a:r>
              <a:rPr lang="en-AU" sz="1900" dirty="0" err="1">
                <a:latin typeface="Arial" pitchFamily="34" charset="0"/>
                <a:cs typeface="Arial" pitchFamily="34" charset="0"/>
              </a:rPr>
              <a:t>ambar</a:t>
            </a:r>
            <a:endParaRPr lang="en-AU" sz="1900" dirty="0">
              <a:latin typeface="Arial" pitchFamily="34" charset="0"/>
              <a:cs typeface="Arial" pitchFamily="34" charset="0"/>
            </a:endParaRPr>
          </a:p>
        </p:txBody>
      </p:sp>
      <p:sp>
        <p:nvSpPr>
          <p:cNvPr id="13" name="Rounded Rectangle 12">
            <a:extLst>
              <a:ext uri="{FF2B5EF4-FFF2-40B4-BE49-F238E27FC236}">
                <a16:creationId xmlns:a16="http://schemas.microsoft.com/office/drawing/2014/main" xmlns="" id="{2110771B-8C2E-42C6-A341-C696F355DB60}"/>
              </a:ext>
            </a:extLst>
          </p:cNvPr>
          <p:cNvSpPr/>
          <p:nvPr/>
        </p:nvSpPr>
        <p:spPr>
          <a:xfrm rot="16200000">
            <a:off x="3886200" y="5257800"/>
            <a:ext cx="1447800" cy="533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1600" dirty="0">
                <a:latin typeface="Arial" pitchFamily="34" charset="0"/>
                <a:cs typeface="Arial" pitchFamily="34" charset="0"/>
              </a:rPr>
              <a:t>P</a:t>
            </a:r>
            <a:r>
              <a:rPr lang="en-AU" sz="1600" dirty="0" err="1">
                <a:latin typeface="Arial" pitchFamily="34" charset="0"/>
                <a:cs typeface="Arial" pitchFamily="34" charset="0"/>
              </a:rPr>
              <a:t>embiayaan</a:t>
            </a:r>
            <a:endParaRPr lang="en-AU" sz="1600" dirty="0">
              <a:latin typeface="Arial" pitchFamily="34" charset="0"/>
              <a:cs typeface="Arial" pitchFamily="34" charset="0"/>
            </a:endParaRPr>
          </a:p>
        </p:txBody>
      </p:sp>
      <p:sp>
        <p:nvSpPr>
          <p:cNvPr id="14" name="Rounded Rectangle 13">
            <a:extLst>
              <a:ext uri="{FF2B5EF4-FFF2-40B4-BE49-F238E27FC236}">
                <a16:creationId xmlns:a16="http://schemas.microsoft.com/office/drawing/2014/main" xmlns="" id="{7E2AEFA9-EC31-451E-9104-82BBC483921F}"/>
              </a:ext>
            </a:extLst>
          </p:cNvPr>
          <p:cNvSpPr/>
          <p:nvPr/>
        </p:nvSpPr>
        <p:spPr>
          <a:xfrm>
            <a:off x="6629400" y="4724400"/>
            <a:ext cx="2133600" cy="8382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AU" sz="2000" b="1" dirty="0" err="1">
                <a:solidFill>
                  <a:srgbClr val="FF0000"/>
                </a:solidFill>
              </a:rPr>
              <a:t>Informasi</a:t>
            </a:r>
            <a:r>
              <a:rPr lang="en-AU" sz="2000" b="1" dirty="0">
                <a:solidFill>
                  <a:srgbClr val="FF0000"/>
                </a:solidFill>
              </a:rPr>
              <a:t> </a:t>
            </a:r>
            <a:r>
              <a:rPr lang="en-AU" sz="2000" b="1" dirty="0" err="1">
                <a:solidFill>
                  <a:srgbClr val="FF0000"/>
                </a:solidFill>
              </a:rPr>
              <a:t>terdokumentasi</a:t>
            </a:r>
            <a:endParaRPr lang="en-AU" sz="2000" b="1" dirty="0">
              <a:solidFill>
                <a:srgbClr val="FF0000"/>
              </a:solidFill>
            </a:endParaRPr>
          </a:p>
        </p:txBody>
      </p:sp>
      <p:pic>
        <p:nvPicPr>
          <p:cNvPr id="175118" name="Picture 15" descr="logo.jpg"/>
          <p:cNvPicPr>
            <a:picLocks noChangeAspect="1"/>
          </p:cNvPicPr>
          <p:nvPr/>
        </p:nvPicPr>
        <p:blipFill>
          <a:blip r:embed="rId2"/>
          <a:srcRect/>
          <a:stretch>
            <a:fillRect/>
          </a:stretch>
        </p:blipFill>
        <p:spPr bwMode="auto">
          <a:xfrm>
            <a:off x="7061200" y="2133600"/>
            <a:ext cx="1549400" cy="1676400"/>
          </a:xfrm>
          <a:prstGeom prst="rect">
            <a:avLst/>
          </a:prstGeom>
          <a:noFill/>
          <a:ln w="9525">
            <a:noFill/>
            <a:miter lim="800000"/>
            <a:headEnd/>
            <a:tailEnd/>
          </a:ln>
        </p:spPr>
      </p:pic>
      <p:sp>
        <p:nvSpPr>
          <p:cNvPr id="175119" name="TextBox 14"/>
          <p:cNvSpPr txBox="1">
            <a:spLocks noChangeArrowheads="1"/>
          </p:cNvSpPr>
          <p:nvPr/>
        </p:nvSpPr>
        <p:spPr bwMode="auto">
          <a:xfrm>
            <a:off x="7086600" y="3581400"/>
            <a:ext cx="1600200" cy="461963"/>
          </a:xfrm>
          <a:prstGeom prst="rect">
            <a:avLst/>
          </a:prstGeom>
          <a:noFill/>
          <a:ln w="9525">
            <a:noFill/>
            <a:miter lim="800000"/>
            <a:headEnd/>
            <a:tailEnd/>
          </a:ln>
        </p:spPr>
        <p:txBody>
          <a:bodyPr>
            <a:spAutoFit/>
          </a:bodyPr>
          <a:lstStyle/>
          <a:p>
            <a:pPr algn="ctr" eaLnBrk="1" hangingPunct="1"/>
            <a:r>
              <a:rPr lang="id-ID" altLang="en-US" sz="2400" i="1"/>
              <a:t>Output</a:t>
            </a:r>
          </a:p>
        </p:txBody>
      </p:sp>
      <p:sp>
        <p:nvSpPr>
          <p:cNvPr id="175120" name="TextBox 15"/>
          <p:cNvSpPr txBox="1">
            <a:spLocks noChangeArrowheads="1"/>
          </p:cNvSpPr>
          <p:nvPr/>
        </p:nvSpPr>
        <p:spPr bwMode="auto">
          <a:xfrm>
            <a:off x="6781800" y="5562600"/>
            <a:ext cx="1905000" cy="923925"/>
          </a:xfrm>
          <a:prstGeom prst="rect">
            <a:avLst/>
          </a:prstGeom>
          <a:noFill/>
          <a:ln w="9525">
            <a:noFill/>
            <a:miter lim="800000"/>
            <a:headEnd/>
            <a:tailEnd/>
          </a:ln>
        </p:spPr>
        <p:txBody>
          <a:bodyPr>
            <a:spAutoFit/>
          </a:bodyPr>
          <a:lstStyle/>
          <a:p>
            <a:pPr algn="ctr" eaLnBrk="1" hangingPunct="1"/>
            <a:r>
              <a:rPr lang="id-ID" altLang="en-US" i="1"/>
              <a:t>Output Desain dan Pengembangan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a:xfrm>
            <a:off x="468313" y="152400"/>
            <a:ext cx="8229600" cy="720725"/>
          </a:xfrm>
        </p:spPr>
        <p:txBody>
          <a:bodyPr/>
          <a:lstStyle/>
          <a:p>
            <a:r>
              <a:rPr lang="en-AU" altLang="en-US">
                <a:latin typeface="Arial" charset="0"/>
                <a:cs typeface="Arial" charset="0"/>
              </a:rPr>
              <a:t>8. Operasi</a:t>
            </a:r>
          </a:p>
        </p:txBody>
      </p:sp>
      <p:sp>
        <p:nvSpPr>
          <p:cNvPr id="176131" name="Content Placeholder 2"/>
          <p:cNvSpPr>
            <a:spLocks noGrp="1"/>
          </p:cNvSpPr>
          <p:nvPr>
            <p:ph idx="1"/>
          </p:nvPr>
        </p:nvSpPr>
        <p:spPr>
          <a:xfrm>
            <a:off x="533400" y="990600"/>
            <a:ext cx="8153400" cy="1219200"/>
          </a:xfrm>
        </p:spPr>
        <p:txBody>
          <a:bodyPr/>
          <a:lstStyle/>
          <a:p>
            <a:pPr>
              <a:buFont typeface="Arial" charset="0"/>
              <a:buNone/>
            </a:pPr>
            <a:r>
              <a:rPr lang="en-AU" altLang="en-US" sz="2800">
                <a:latin typeface="Arial" charset="0"/>
                <a:cs typeface="Arial" charset="0"/>
              </a:rPr>
              <a:t>8.3 Desain dan pengembangan produk dan jasa</a:t>
            </a:r>
          </a:p>
          <a:p>
            <a:pPr>
              <a:buFont typeface="Arial" charset="0"/>
              <a:buNone/>
            </a:pPr>
            <a:r>
              <a:rPr lang="en-AU" altLang="en-US" sz="2400">
                <a:latin typeface="Arial" charset="0"/>
                <a:cs typeface="Arial" charset="0"/>
              </a:rPr>
              <a:t>8.3.6 Perubahan desain dan pengembangan</a:t>
            </a:r>
          </a:p>
        </p:txBody>
      </p:sp>
      <p:sp>
        <p:nvSpPr>
          <p:cNvPr id="176132" name="Slide Number Placeholder 3"/>
          <p:cNvSpPr>
            <a:spLocks noGrp="1"/>
          </p:cNvSpPr>
          <p:nvPr>
            <p:ph type="sldNum" sz="quarter" idx="10"/>
          </p:nvPr>
        </p:nvSpPr>
        <p:spPr bwMode="auto">
          <a:noFill/>
          <a:ln>
            <a:miter lim="800000"/>
            <a:headEnd/>
            <a:tailEnd/>
          </a:ln>
        </p:spPr>
        <p:txBody>
          <a:bodyPr/>
          <a:lstStyle/>
          <a:p>
            <a:fld id="{9E05DEA1-5624-4330-869F-6F09349C6F50}" type="slidenum">
              <a:rPr lang="id-ID" altLang="en-US"/>
              <a:pPr/>
              <a:t>54</a:t>
            </a:fld>
            <a:endParaRPr lang="id-ID" altLang="en-US"/>
          </a:p>
        </p:txBody>
      </p:sp>
      <p:sp>
        <p:nvSpPr>
          <p:cNvPr id="5" name="Rounded Rectangle 4">
            <a:extLst>
              <a:ext uri="{FF2B5EF4-FFF2-40B4-BE49-F238E27FC236}">
                <a16:creationId xmlns:a16="http://schemas.microsoft.com/office/drawing/2014/main" xmlns="" id="{65387077-FA68-434D-B0DF-2D4E854B62BA}"/>
              </a:ext>
            </a:extLst>
          </p:cNvPr>
          <p:cNvSpPr/>
          <p:nvPr/>
        </p:nvSpPr>
        <p:spPr>
          <a:xfrm>
            <a:off x="685800" y="2362200"/>
            <a:ext cx="2362200" cy="1295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sz="2400" dirty="0" err="1">
                <a:latin typeface="Arial" pitchFamily="34" charset="0"/>
                <a:cs typeface="Arial" pitchFamily="34" charset="0"/>
              </a:rPr>
              <a:t>Perubahan</a:t>
            </a:r>
            <a:r>
              <a:rPr lang="en-AU" sz="2400" dirty="0">
                <a:latin typeface="Arial" pitchFamily="34" charset="0"/>
                <a:cs typeface="Arial" pitchFamily="34" charset="0"/>
              </a:rPr>
              <a:t> input/output</a:t>
            </a:r>
          </a:p>
        </p:txBody>
      </p:sp>
      <p:graphicFrame>
        <p:nvGraphicFramePr>
          <p:cNvPr id="6" name="Table 5">
            <a:extLst>
              <a:ext uri="{FF2B5EF4-FFF2-40B4-BE49-F238E27FC236}">
                <a16:creationId xmlns:a16="http://schemas.microsoft.com/office/drawing/2014/main" xmlns="" id="{D04D502D-B083-44D4-B19C-BD2783B702E4}"/>
              </a:ext>
            </a:extLst>
          </p:cNvPr>
          <p:cNvGraphicFramePr>
            <a:graphicFrameLocks noGrp="1"/>
          </p:cNvGraphicFramePr>
          <p:nvPr/>
        </p:nvGraphicFramePr>
        <p:xfrm>
          <a:off x="3429000" y="2362200"/>
          <a:ext cx="2209800" cy="137160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xmlns="" val="20000"/>
                    </a:ext>
                  </a:extLst>
                </a:gridCol>
              </a:tblGrid>
              <a:tr h="457200">
                <a:tc>
                  <a:txBody>
                    <a:bodyPr/>
                    <a:lstStyle/>
                    <a:p>
                      <a:pPr algn="ctr"/>
                      <a:r>
                        <a:rPr lang="en-AU" sz="2300" dirty="0" err="1">
                          <a:latin typeface="Arial" pitchFamily="34" charset="0"/>
                          <a:cs typeface="Arial" pitchFamily="34" charset="0"/>
                        </a:rPr>
                        <a:t>Identifikasi</a:t>
                      </a:r>
                      <a:endParaRPr lang="en-AU" sz="2300" b="0" dirty="0">
                        <a:solidFill>
                          <a:schemeClr val="tx1"/>
                        </a:solidFill>
                        <a:latin typeface="Arial" pitchFamily="34" charset="0"/>
                        <a:cs typeface="Arial"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57200">
                <a:tc>
                  <a:txBody>
                    <a:bodyPr/>
                    <a:lstStyle/>
                    <a:p>
                      <a:pPr algn="ctr"/>
                      <a:r>
                        <a:rPr lang="en-AU" sz="2300" dirty="0" err="1">
                          <a:latin typeface="Arial" pitchFamily="34" charset="0"/>
                          <a:cs typeface="Arial" pitchFamily="34" charset="0"/>
                        </a:rPr>
                        <a:t>Tinjauan</a:t>
                      </a:r>
                      <a:endParaRPr lang="en-AU" sz="2300" dirty="0">
                        <a:latin typeface="Arial" pitchFamily="34" charset="0"/>
                        <a:cs typeface="Arial"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57200">
                <a:tc>
                  <a:txBody>
                    <a:bodyPr/>
                    <a:lstStyle/>
                    <a:p>
                      <a:pPr algn="ctr"/>
                      <a:r>
                        <a:rPr lang="en-AU" sz="2300" dirty="0" err="1">
                          <a:latin typeface="Arial" pitchFamily="34" charset="0"/>
                          <a:cs typeface="Arial" pitchFamily="34" charset="0"/>
                        </a:rPr>
                        <a:t>Kontrol</a:t>
                      </a:r>
                      <a:endParaRPr lang="en-AU" sz="2300" dirty="0">
                        <a:latin typeface="Arial" pitchFamily="34" charset="0"/>
                        <a:cs typeface="Arial" pitchFamily="34" charset="0"/>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
        <p:nvSpPr>
          <p:cNvPr id="7" name="Rounded Rectangle 6">
            <a:extLst>
              <a:ext uri="{FF2B5EF4-FFF2-40B4-BE49-F238E27FC236}">
                <a16:creationId xmlns:a16="http://schemas.microsoft.com/office/drawing/2014/main" xmlns="" id="{B5BB52BB-A73D-4141-B4C7-0E364D4A92E0}"/>
              </a:ext>
            </a:extLst>
          </p:cNvPr>
          <p:cNvSpPr/>
          <p:nvPr/>
        </p:nvSpPr>
        <p:spPr>
          <a:xfrm>
            <a:off x="6019800" y="2438400"/>
            <a:ext cx="2362200" cy="1219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dirty="0" err="1">
                <a:solidFill>
                  <a:schemeClr val="tx1"/>
                </a:solidFill>
                <a:latin typeface="Arial" pitchFamily="34" charset="0"/>
                <a:cs typeface="Arial" pitchFamily="34" charset="0"/>
              </a:rPr>
              <a:t>Tidak</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ada</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dampak</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buruk</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pada</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kesesuaian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dengan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persyaratan</a:t>
            </a:r>
            <a:endParaRPr lang="en-AU" dirty="0">
              <a:solidFill>
                <a:schemeClr val="tx1"/>
              </a:solidFill>
              <a:latin typeface="Arial" pitchFamily="34" charset="0"/>
              <a:cs typeface="Arial" pitchFamily="34" charset="0"/>
            </a:endParaRPr>
          </a:p>
        </p:txBody>
      </p:sp>
      <p:sp>
        <p:nvSpPr>
          <p:cNvPr id="8" name="Rounded Rectangle 7">
            <a:extLst>
              <a:ext uri="{FF2B5EF4-FFF2-40B4-BE49-F238E27FC236}">
                <a16:creationId xmlns:a16="http://schemas.microsoft.com/office/drawing/2014/main" xmlns="" id="{DEAB9A5E-F44F-4772-80E5-23350F88D2C7}"/>
              </a:ext>
            </a:extLst>
          </p:cNvPr>
          <p:cNvSpPr/>
          <p:nvPr/>
        </p:nvSpPr>
        <p:spPr>
          <a:xfrm>
            <a:off x="1295400" y="4572000"/>
            <a:ext cx="1981200" cy="8382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AU" sz="2000" b="1" dirty="0" err="1">
                <a:solidFill>
                  <a:srgbClr val="FF0000"/>
                </a:solidFill>
              </a:rPr>
              <a:t>Informasi</a:t>
            </a:r>
            <a:r>
              <a:rPr lang="en-AU" sz="2000" b="1" dirty="0">
                <a:solidFill>
                  <a:srgbClr val="FF0000"/>
                </a:solidFill>
              </a:rPr>
              <a:t> </a:t>
            </a:r>
            <a:r>
              <a:rPr lang="en-AU" sz="2000" b="1" dirty="0" err="1">
                <a:solidFill>
                  <a:srgbClr val="FF0000"/>
                </a:solidFill>
              </a:rPr>
              <a:t>terdokumentasi</a:t>
            </a:r>
            <a:endParaRPr lang="en-AU" sz="2000" b="1" dirty="0">
              <a:solidFill>
                <a:srgbClr val="FF0000"/>
              </a:solidFill>
            </a:endParaRPr>
          </a:p>
        </p:txBody>
      </p:sp>
      <p:sp>
        <p:nvSpPr>
          <p:cNvPr id="176144" name="TextBox 8"/>
          <p:cNvSpPr txBox="1">
            <a:spLocks noChangeArrowheads="1"/>
          </p:cNvSpPr>
          <p:nvPr/>
        </p:nvSpPr>
        <p:spPr bwMode="auto">
          <a:xfrm>
            <a:off x="3276600" y="4419600"/>
            <a:ext cx="5181600" cy="1477963"/>
          </a:xfrm>
          <a:prstGeom prst="rect">
            <a:avLst/>
          </a:prstGeom>
          <a:noFill/>
          <a:ln w="9525">
            <a:noFill/>
            <a:miter lim="800000"/>
            <a:headEnd/>
            <a:tailEnd/>
          </a:ln>
        </p:spPr>
        <p:txBody>
          <a:bodyPr>
            <a:spAutoFit/>
          </a:bodyPr>
          <a:lstStyle/>
          <a:p>
            <a:pPr marL="531813" lvl="4" indent="-354013" eaLnBrk="1" hangingPunct="1">
              <a:buFont typeface="Wingdings" pitchFamily="2" charset="2"/>
              <a:buChar char="v"/>
            </a:pPr>
            <a:r>
              <a:rPr lang="en-AU" altLang="en-US"/>
              <a:t>Perubahan D</a:t>
            </a:r>
            <a:r>
              <a:rPr lang="id-ID" altLang="en-US"/>
              <a:t>esain dan Pengembangan</a:t>
            </a:r>
            <a:endParaRPr lang="en-AU" altLang="en-US"/>
          </a:p>
          <a:p>
            <a:pPr marL="531813" lvl="4" indent="-354013" eaLnBrk="1" hangingPunct="1">
              <a:buFont typeface="Wingdings" pitchFamily="2" charset="2"/>
              <a:buChar char="v"/>
            </a:pPr>
            <a:r>
              <a:rPr lang="en-AU" altLang="en-US"/>
              <a:t>Hasil tinjauan</a:t>
            </a:r>
          </a:p>
          <a:p>
            <a:pPr marL="531813" lvl="4" indent="-354013" eaLnBrk="1" hangingPunct="1">
              <a:buFont typeface="Wingdings" pitchFamily="2" charset="2"/>
              <a:buChar char="v"/>
            </a:pPr>
            <a:r>
              <a:rPr lang="en-AU" altLang="en-US"/>
              <a:t>Otorisasi perubahan</a:t>
            </a:r>
          </a:p>
          <a:p>
            <a:pPr marL="531813" lvl="4" indent="-354013" eaLnBrk="1" hangingPunct="1">
              <a:buFont typeface="Wingdings" pitchFamily="2" charset="2"/>
              <a:buChar char="v"/>
            </a:pPr>
            <a:r>
              <a:rPr lang="en-AU" altLang="en-US"/>
              <a:t>Tindakan yang diambil untuk mencegah dampak buruk  </a:t>
            </a:r>
            <a:endParaRPr lang="id-ID"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a:xfrm>
            <a:off x="468313" y="152400"/>
            <a:ext cx="5780087" cy="720725"/>
          </a:xfrm>
        </p:spPr>
        <p:txBody>
          <a:bodyPr/>
          <a:lstStyle/>
          <a:p>
            <a:r>
              <a:rPr lang="en-AU" altLang="en-US">
                <a:latin typeface="Arial" charset="0"/>
                <a:cs typeface="Arial" charset="0"/>
              </a:rPr>
              <a:t>8. Operasi</a:t>
            </a:r>
          </a:p>
        </p:txBody>
      </p:sp>
      <p:sp>
        <p:nvSpPr>
          <p:cNvPr id="140291" name="Content Placeholder 2">
            <a:extLst>
              <a:ext uri="{FF2B5EF4-FFF2-40B4-BE49-F238E27FC236}">
                <a16:creationId xmlns:a16="http://schemas.microsoft.com/office/drawing/2014/main" xmlns="" id="{B121DFFB-453A-4B30-B3F7-2414F91DB0CF}"/>
              </a:ext>
            </a:extLst>
          </p:cNvPr>
          <p:cNvSpPr>
            <a:spLocks noGrp="1"/>
          </p:cNvSpPr>
          <p:nvPr>
            <p:ph idx="1"/>
          </p:nvPr>
        </p:nvSpPr>
        <p:spPr>
          <a:xfrm>
            <a:off x="533400" y="1143000"/>
            <a:ext cx="7772400" cy="1981200"/>
          </a:xfrm>
        </p:spPr>
        <p:txBody>
          <a:bodyPr/>
          <a:lstStyle/>
          <a:p>
            <a:pPr marL="531813" indent="-531813" algn="just">
              <a:buFont typeface="Arial" charset="0"/>
              <a:buNone/>
              <a:defRPr/>
            </a:pPr>
            <a:r>
              <a:rPr lang="en-AU" sz="2000" b="1" dirty="0">
                <a:latin typeface="Arial" charset="0"/>
                <a:cs typeface="Arial" charset="0"/>
              </a:rPr>
              <a:t>8.4 </a:t>
            </a:r>
            <a:r>
              <a:rPr lang="en-AU" sz="2000" b="1" dirty="0" err="1">
                <a:latin typeface="Arial" charset="0"/>
                <a:cs typeface="Arial" charset="0"/>
              </a:rPr>
              <a:t>Pengendalian</a:t>
            </a:r>
            <a:r>
              <a:rPr lang="en-AU" sz="2000" b="1" dirty="0">
                <a:latin typeface="Arial" charset="0"/>
                <a:cs typeface="Arial" charset="0"/>
              </a:rPr>
              <a:t> </a:t>
            </a:r>
            <a:r>
              <a:rPr lang="en-AU" sz="2000" b="1" dirty="0" err="1">
                <a:latin typeface="Arial" charset="0"/>
                <a:cs typeface="Arial" charset="0"/>
              </a:rPr>
              <a:t>proses</a:t>
            </a:r>
            <a:r>
              <a:rPr lang="id-ID" sz="2000" b="1" dirty="0">
                <a:latin typeface="Arial" charset="0"/>
                <a:cs typeface="Arial" charset="0"/>
              </a:rPr>
              <a:t>, produk  dan jasa </a:t>
            </a:r>
          </a:p>
          <a:p>
            <a:pPr marL="531813" indent="-531813" algn="just">
              <a:buFont typeface="Arial" charset="0"/>
              <a:buNone/>
              <a:defRPr/>
            </a:pPr>
            <a:r>
              <a:rPr lang="id-ID" sz="2000" b="1" dirty="0">
                <a:latin typeface="Arial" charset="0"/>
                <a:cs typeface="Arial" charset="0"/>
              </a:rPr>
              <a:t>	</a:t>
            </a:r>
            <a:r>
              <a:rPr lang="en-AU" sz="2000" b="1" dirty="0">
                <a:latin typeface="Arial" charset="0"/>
                <a:cs typeface="Arial" charset="0"/>
              </a:rPr>
              <a:t>yang </a:t>
            </a:r>
            <a:r>
              <a:rPr lang="en-AU" sz="2000" b="1" dirty="0" err="1">
                <a:latin typeface="Arial" charset="0"/>
                <a:cs typeface="Arial" charset="0"/>
              </a:rPr>
              <a:t>disediakan</a:t>
            </a:r>
            <a:r>
              <a:rPr lang="id-ID" sz="2000" b="1" dirty="0">
                <a:latin typeface="Arial" charset="0"/>
                <a:cs typeface="Arial" charset="0"/>
              </a:rPr>
              <a:t> eksternal</a:t>
            </a:r>
          </a:p>
          <a:p>
            <a:pPr marL="531813" indent="-531813" algn="just">
              <a:buFont typeface="Arial" charset="0"/>
              <a:buNone/>
              <a:defRPr/>
            </a:pPr>
            <a:r>
              <a:rPr lang="en-AU" sz="1800" dirty="0">
                <a:latin typeface="Arial" charset="0"/>
                <a:cs typeface="Arial" charset="0"/>
              </a:rPr>
              <a:t>8.4.1 </a:t>
            </a:r>
            <a:r>
              <a:rPr lang="en-AU" sz="1800" dirty="0" err="1">
                <a:latin typeface="Arial" charset="0"/>
                <a:cs typeface="Arial" charset="0"/>
              </a:rPr>
              <a:t>Umum</a:t>
            </a:r>
            <a:endParaRPr lang="en-AU" sz="1800" dirty="0">
              <a:latin typeface="Arial" charset="0"/>
              <a:cs typeface="Arial" charset="0"/>
            </a:endParaRPr>
          </a:p>
          <a:p>
            <a:pPr marL="0" indent="0" algn="just">
              <a:buFont typeface="Arial" charset="0"/>
              <a:buNone/>
              <a:defRPr/>
            </a:pPr>
            <a:r>
              <a:rPr lang="en-AU" sz="1800" dirty="0" err="1">
                <a:latin typeface="Arial" charset="0"/>
                <a:cs typeface="Arial" charset="0"/>
              </a:rPr>
              <a:t>Organisasi</a:t>
            </a:r>
            <a:r>
              <a:rPr lang="en-AU" sz="1800" dirty="0">
                <a:latin typeface="Arial" charset="0"/>
                <a:cs typeface="Arial" charset="0"/>
              </a:rPr>
              <a:t> </a:t>
            </a:r>
            <a:r>
              <a:rPr lang="en-AU" sz="1800" dirty="0" err="1">
                <a:latin typeface="Arial" charset="0"/>
                <a:cs typeface="Arial" charset="0"/>
              </a:rPr>
              <a:t>harus</a:t>
            </a:r>
            <a:r>
              <a:rPr lang="en-AU" sz="1800" dirty="0">
                <a:latin typeface="Arial" charset="0"/>
                <a:cs typeface="Arial" charset="0"/>
              </a:rPr>
              <a:t> </a:t>
            </a:r>
            <a:r>
              <a:rPr lang="en-AU" sz="1800" dirty="0" err="1">
                <a:latin typeface="Arial" charset="0"/>
                <a:cs typeface="Arial" charset="0"/>
              </a:rPr>
              <a:t>memastikan</a:t>
            </a:r>
            <a:r>
              <a:rPr lang="en-AU" sz="1800" dirty="0">
                <a:latin typeface="Arial" charset="0"/>
                <a:cs typeface="Arial" charset="0"/>
              </a:rPr>
              <a:t> </a:t>
            </a:r>
            <a:r>
              <a:rPr lang="en-AU" sz="1800" dirty="0" err="1">
                <a:latin typeface="Arial" charset="0"/>
                <a:cs typeface="Arial" charset="0"/>
              </a:rPr>
              <a:t>bahwa</a:t>
            </a:r>
            <a:r>
              <a:rPr lang="en-AU" sz="1800" dirty="0">
                <a:latin typeface="Arial" charset="0"/>
                <a:cs typeface="Arial" charset="0"/>
              </a:rPr>
              <a:t> </a:t>
            </a:r>
            <a:r>
              <a:rPr lang="en-AU" sz="1800" b="1" dirty="0">
                <a:solidFill>
                  <a:srgbClr val="FF0000"/>
                </a:solidFill>
                <a:latin typeface="Arial" charset="0"/>
                <a:cs typeface="Arial" charset="0"/>
              </a:rPr>
              <a:t>pr</a:t>
            </a:r>
            <a:r>
              <a:rPr lang="id-ID" sz="1800" b="1" dirty="0">
                <a:solidFill>
                  <a:srgbClr val="FF0000"/>
                </a:solidFill>
                <a:latin typeface="Arial" charset="0"/>
                <a:cs typeface="Arial" charset="0"/>
              </a:rPr>
              <a:t>o</a:t>
            </a:r>
            <a:r>
              <a:rPr lang="en-AU" sz="1800" b="1" dirty="0" err="1">
                <a:solidFill>
                  <a:srgbClr val="FF0000"/>
                </a:solidFill>
                <a:latin typeface="Arial" charset="0"/>
                <a:cs typeface="Arial" charset="0"/>
              </a:rPr>
              <a:t>ses</a:t>
            </a:r>
            <a:r>
              <a:rPr lang="id-ID" sz="1800" b="1" dirty="0">
                <a:solidFill>
                  <a:srgbClr val="FF0000"/>
                </a:solidFill>
                <a:latin typeface="Arial" charset="0"/>
                <a:cs typeface="Arial" charset="0"/>
              </a:rPr>
              <a:t>, produk atau jasa yang disediakan secara eksternal </a:t>
            </a:r>
            <a:r>
              <a:rPr lang="id-ID" sz="1800" dirty="0">
                <a:latin typeface="Arial" charset="0"/>
                <a:cs typeface="Arial" charset="0"/>
              </a:rPr>
              <a:t>te</a:t>
            </a:r>
            <a:r>
              <a:rPr lang="en-AU" sz="1800" dirty="0">
                <a:latin typeface="Arial" charset="0"/>
                <a:cs typeface="Arial" charset="0"/>
              </a:rPr>
              <a:t>r</a:t>
            </a:r>
            <a:r>
              <a:rPr lang="id-ID" sz="1800" dirty="0">
                <a:latin typeface="Arial" charset="0"/>
                <a:cs typeface="Arial" charset="0"/>
              </a:rPr>
              <a:t>kendali sesuai persyaratan</a:t>
            </a:r>
            <a:r>
              <a:rPr lang="en-AU" sz="1800" dirty="0">
                <a:latin typeface="Arial" charset="0"/>
                <a:cs typeface="Arial" charset="0"/>
              </a:rPr>
              <a:t> </a:t>
            </a:r>
          </a:p>
          <a:p>
            <a:pPr algn="just">
              <a:buFont typeface="Arial" charset="0"/>
              <a:buNone/>
              <a:defRPr/>
            </a:pPr>
            <a:r>
              <a:rPr lang="en-AU" sz="2400" dirty="0">
                <a:latin typeface="Arial" charset="0"/>
                <a:cs typeface="Arial" charset="0"/>
              </a:rPr>
              <a:t>	                                                  </a:t>
            </a:r>
            <a:endParaRPr lang="en-AU" sz="2000" dirty="0">
              <a:latin typeface="Arial" charset="0"/>
              <a:cs typeface="Arial" charset="0"/>
            </a:endParaRPr>
          </a:p>
          <a:p>
            <a:pPr algn="just">
              <a:defRPr/>
            </a:pPr>
            <a:endParaRPr lang="en-AU" sz="2000" dirty="0">
              <a:latin typeface="Arial" charset="0"/>
              <a:cs typeface="Arial" charset="0"/>
            </a:endParaRPr>
          </a:p>
        </p:txBody>
      </p:sp>
      <p:sp>
        <p:nvSpPr>
          <p:cNvPr id="177156" name="Slide Number Placeholder 3"/>
          <p:cNvSpPr>
            <a:spLocks noGrp="1"/>
          </p:cNvSpPr>
          <p:nvPr>
            <p:ph type="sldNum" sz="quarter" idx="10"/>
          </p:nvPr>
        </p:nvSpPr>
        <p:spPr bwMode="auto">
          <a:noFill/>
          <a:ln>
            <a:miter lim="800000"/>
            <a:headEnd/>
            <a:tailEnd/>
          </a:ln>
        </p:spPr>
        <p:txBody>
          <a:bodyPr/>
          <a:lstStyle/>
          <a:p>
            <a:fld id="{788C7E88-3E17-4F22-9B92-D98DB2DE7278}" type="slidenum">
              <a:rPr lang="id-ID" altLang="en-US"/>
              <a:pPr/>
              <a:t>55</a:t>
            </a:fld>
            <a:endParaRPr lang="id-ID" altLang="en-US"/>
          </a:p>
        </p:txBody>
      </p:sp>
      <p:sp>
        <p:nvSpPr>
          <p:cNvPr id="5" name="Rounded Rectangle 4">
            <a:extLst>
              <a:ext uri="{FF2B5EF4-FFF2-40B4-BE49-F238E27FC236}">
                <a16:creationId xmlns:a16="http://schemas.microsoft.com/office/drawing/2014/main" xmlns="" id="{0D6F94B8-2FC9-4569-B7B9-E22680517734}"/>
              </a:ext>
            </a:extLst>
          </p:cNvPr>
          <p:cNvSpPr/>
          <p:nvPr/>
        </p:nvSpPr>
        <p:spPr>
          <a:xfrm>
            <a:off x="609600" y="3124200"/>
            <a:ext cx="4038600" cy="2819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en-AU" sz="1600" b="1" dirty="0" err="1">
                <a:solidFill>
                  <a:schemeClr val="tx1"/>
                </a:solidFill>
                <a:latin typeface="Arial" pitchFamily="34" charset="0"/>
                <a:cs typeface="Arial" pitchFamily="34" charset="0"/>
              </a:rPr>
              <a:t>Tentukan</a:t>
            </a:r>
            <a:r>
              <a:rPr lang="en-AU" sz="1600" b="1" dirty="0">
                <a:solidFill>
                  <a:schemeClr val="tx1"/>
                </a:solidFill>
                <a:latin typeface="Arial" pitchFamily="34" charset="0"/>
                <a:cs typeface="Arial" pitchFamily="34" charset="0"/>
              </a:rPr>
              <a:t> </a:t>
            </a:r>
            <a:r>
              <a:rPr lang="en-AU" sz="1600" b="1" dirty="0" err="1">
                <a:solidFill>
                  <a:schemeClr val="tx1"/>
                </a:solidFill>
                <a:latin typeface="Arial" pitchFamily="34" charset="0"/>
                <a:cs typeface="Arial" pitchFamily="34" charset="0"/>
              </a:rPr>
              <a:t>kontrol</a:t>
            </a:r>
            <a:r>
              <a:rPr lang="en-AU" sz="1600" b="1" dirty="0">
                <a:solidFill>
                  <a:schemeClr val="tx1"/>
                </a:solidFill>
                <a:latin typeface="Arial" pitchFamily="34" charset="0"/>
                <a:cs typeface="Arial" pitchFamily="34" charset="0"/>
              </a:rPr>
              <a:t> </a:t>
            </a:r>
            <a:r>
              <a:rPr lang="en-AU" sz="1600" b="1" dirty="0" err="1">
                <a:solidFill>
                  <a:schemeClr val="tx1"/>
                </a:solidFill>
                <a:latin typeface="Arial" pitchFamily="34" charset="0"/>
                <a:cs typeface="Arial" pitchFamily="34" charset="0"/>
              </a:rPr>
              <a:t>ketika</a:t>
            </a:r>
            <a:r>
              <a:rPr lang="en-AU" sz="1600" b="1" dirty="0">
                <a:solidFill>
                  <a:schemeClr val="tx1"/>
                </a:solidFill>
                <a:latin typeface="Arial" pitchFamily="34" charset="0"/>
                <a:cs typeface="Arial" pitchFamily="34" charset="0"/>
              </a:rPr>
              <a:t> :</a:t>
            </a:r>
          </a:p>
          <a:p>
            <a:pPr marL="342900" indent="-342900" algn="just" eaLnBrk="1" hangingPunct="1">
              <a:buFontTx/>
              <a:buAutoNum type="alphaLcPeriod"/>
              <a:defRPr/>
            </a:pPr>
            <a:r>
              <a:rPr lang="en-AU" sz="1600" dirty="0" err="1">
                <a:solidFill>
                  <a:schemeClr val="tx1"/>
                </a:solidFill>
                <a:latin typeface="Arial" pitchFamily="34" charset="0"/>
                <a:cs typeface="Arial" pitchFamily="34" charset="0"/>
              </a:rPr>
              <a:t>Produk</a:t>
            </a:r>
            <a:r>
              <a:rPr lang="en-AU" sz="1600" dirty="0">
                <a:solidFill>
                  <a:schemeClr val="tx1"/>
                </a:solidFill>
                <a:latin typeface="Arial" pitchFamily="34" charset="0"/>
                <a:cs typeface="Arial" pitchFamily="34" charset="0"/>
              </a:rPr>
              <a:t>/</a:t>
            </a:r>
            <a:r>
              <a:rPr lang="en-AU" sz="1600" dirty="0" err="1">
                <a:solidFill>
                  <a:schemeClr val="tx1"/>
                </a:solidFill>
                <a:latin typeface="Arial" pitchFamily="34" charset="0"/>
                <a:cs typeface="Arial" pitchFamily="34" charset="0"/>
              </a:rPr>
              <a:t>jasa</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dari</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penyedia</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eksternal</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dimasukkan</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ke</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dalam</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produk</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dan</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jasa</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organisasi</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sendiri</a:t>
            </a:r>
            <a:endParaRPr lang="en-AU" sz="1600" dirty="0">
              <a:solidFill>
                <a:schemeClr val="tx1"/>
              </a:solidFill>
              <a:latin typeface="Arial" pitchFamily="34" charset="0"/>
              <a:cs typeface="Arial" pitchFamily="34" charset="0"/>
            </a:endParaRPr>
          </a:p>
          <a:p>
            <a:pPr marL="342900" indent="-342900" algn="just" eaLnBrk="1" hangingPunct="1">
              <a:buFontTx/>
              <a:buAutoNum type="alphaLcPeriod"/>
              <a:defRPr/>
            </a:pPr>
            <a:r>
              <a:rPr lang="en-AU" sz="1600" dirty="0" err="1">
                <a:solidFill>
                  <a:schemeClr val="tx1"/>
                </a:solidFill>
                <a:latin typeface="Arial" pitchFamily="34" charset="0"/>
                <a:cs typeface="Arial" pitchFamily="34" charset="0"/>
              </a:rPr>
              <a:t>Produk</a:t>
            </a:r>
            <a:r>
              <a:rPr lang="en-AU" sz="1600" dirty="0">
                <a:solidFill>
                  <a:schemeClr val="tx1"/>
                </a:solidFill>
                <a:latin typeface="Arial" pitchFamily="34" charset="0"/>
                <a:cs typeface="Arial" pitchFamily="34" charset="0"/>
              </a:rPr>
              <a:t>/</a:t>
            </a:r>
            <a:r>
              <a:rPr lang="en-AU" sz="1600" dirty="0" err="1">
                <a:solidFill>
                  <a:schemeClr val="tx1"/>
                </a:solidFill>
                <a:latin typeface="Arial" pitchFamily="34" charset="0"/>
                <a:cs typeface="Arial" pitchFamily="34" charset="0"/>
              </a:rPr>
              <a:t>layanan</a:t>
            </a:r>
            <a:r>
              <a:rPr lang="en-AU" sz="1600" dirty="0">
                <a:solidFill>
                  <a:schemeClr val="tx1"/>
                </a:solidFill>
                <a:latin typeface="Arial" pitchFamily="34" charset="0"/>
                <a:cs typeface="Arial" pitchFamily="34" charset="0"/>
              </a:rPr>
              <a:t> yang </a:t>
            </a:r>
            <a:r>
              <a:rPr lang="en-AU" sz="1600" dirty="0" err="1">
                <a:solidFill>
                  <a:schemeClr val="tx1"/>
                </a:solidFill>
                <a:latin typeface="Arial" pitchFamily="34" charset="0"/>
                <a:cs typeface="Arial" pitchFamily="34" charset="0"/>
              </a:rPr>
              <a:t>diberikan</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secara</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langsung</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kepada</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pelanggan</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atas</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nama</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organisasi</a:t>
            </a:r>
            <a:endParaRPr lang="en-AU" sz="1600" dirty="0">
              <a:solidFill>
                <a:schemeClr val="tx1"/>
              </a:solidFill>
              <a:latin typeface="Arial" pitchFamily="34" charset="0"/>
              <a:cs typeface="Arial" pitchFamily="34" charset="0"/>
            </a:endParaRPr>
          </a:p>
          <a:p>
            <a:pPr marL="342900" indent="-342900" algn="just" eaLnBrk="1" hangingPunct="1">
              <a:buFontTx/>
              <a:buAutoNum type="alphaLcPeriod"/>
              <a:defRPr/>
            </a:pPr>
            <a:r>
              <a:rPr lang="en-AU" sz="1600" dirty="0" err="1">
                <a:solidFill>
                  <a:schemeClr val="tx1"/>
                </a:solidFill>
                <a:latin typeface="Arial" pitchFamily="34" charset="0"/>
                <a:cs typeface="Arial" pitchFamily="34" charset="0"/>
              </a:rPr>
              <a:t>Proses</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atau</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bagian</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dari</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proses</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disediakan</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oleh</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penyedia</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eksternal</a:t>
            </a:r>
            <a:endParaRPr lang="en-AU" sz="1600" dirty="0">
              <a:latin typeface="Arial" pitchFamily="34" charset="0"/>
              <a:cs typeface="Arial" pitchFamily="34" charset="0"/>
            </a:endParaRPr>
          </a:p>
        </p:txBody>
      </p:sp>
      <p:sp>
        <p:nvSpPr>
          <p:cNvPr id="14" name="Right Arrow Callout 13">
            <a:extLst>
              <a:ext uri="{FF2B5EF4-FFF2-40B4-BE49-F238E27FC236}">
                <a16:creationId xmlns:a16="http://schemas.microsoft.com/office/drawing/2014/main" xmlns="" id="{DABB7840-B003-4441-B41C-346E2D60558D}"/>
              </a:ext>
            </a:extLst>
          </p:cNvPr>
          <p:cNvSpPr/>
          <p:nvPr/>
        </p:nvSpPr>
        <p:spPr>
          <a:xfrm>
            <a:off x="5334000" y="3352800"/>
            <a:ext cx="2438400" cy="1905000"/>
          </a:xfrm>
          <a:prstGeom prst="rightArrowCallout">
            <a:avLst/>
          </a:prstGeom>
        </p:spPr>
        <p:style>
          <a:lnRef idx="2">
            <a:schemeClr val="dk1"/>
          </a:lnRef>
          <a:fillRef idx="1">
            <a:schemeClr val="lt1"/>
          </a:fillRef>
          <a:effectRef idx="0">
            <a:schemeClr val="dk1"/>
          </a:effectRef>
          <a:fontRef idx="minor">
            <a:schemeClr val="dk1"/>
          </a:fontRef>
        </p:style>
        <p:txBody>
          <a:bodyPr anchor="ctr"/>
          <a:lstStyle/>
          <a:p>
            <a:pPr marL="177800" indent="-177800" eaLnBrk="1" hangingPunct="1">
              <a:buFont typeface="Arial" pitchFamily="34" charset="0"/>
              <a:buChar char="•"/>
              <a:defRPr/>
            </a:pPr>
            <a:r>
              <a:rPr lang="id-ID" sz="1600" b="1" dirty="0">
                <a:latin typeface="Arial" pitchFamily="34" charset="0"/>
                <a:cs typeface="Arial" pitchFamily="34" charset="0"/>
              </a:rPr>
              <a:t>Evaluasi</a:t>
            </a:r>
          </a:p>
          <a:p>
            <a:pPr marL="177800" indent="-177800" eaLnBrk="1" hangingPunct="1">
              <a:buFont typeface="Arial" pitchFamily="34" charset="0"/>
              <a:buChar char="•"/>
              <a:defRPr/>
            </a:pPr>
            <a:r>
              <a:rPr lang="id-ID" sz="1600" b="1" dirty="0">
                <a:latin typeface="Arial" pitchFamily="34" charset="0"/>
                <a:cs typeface="Arial" pitchFamily="34" charset="0"/>
              </a:rPr>
              <a:t>Seleksi</a:t>
            </a:r>
          </a:p>
          <a:p>
            <a:pPr marL="177800" indent="-177800" eaLnBrk="1" hangingPunct="1">
              <a:buFont typeface="Arial" pitchFamily="34" charset="0"/>
              <a:buChar char="•"/>
              <a:defRPr/>
            </a:pPr>
            <a:r>
              <a:rPr lang="id-ID" sz="1600" b="1" dirty="0">
                <a:latin typeface="Arial" pitchFamily="34" charset="0"/>
                <a:cs typeface="Arial" pitchFamily="34" charset="0"/>
              </a:rPr>
              <a:t>Memantau kinerja</a:t>
            </a:r>
          </a:p>
          <a:p>
            <a:pPr marL="177800" indent="-177800" eaLnBrk="1" hangingPunct="1">
              <a:buFont typeface="Arial" pitchFamily="34" charset="0"/>
              <a:buChar char="•"/>
              <a:defRPr/>
            </a:pPr>
            <a:r>
              <a:rPr lang="id-ID" sz="1600" b="1" dirty="0">
                <a:latin typeface="Arial" pitchFamily="34" charset="0"/>
                <a:cs typeface="Arial" pitchFamily="34" charset="0"/>
              </a:rPr>
              <a:t>Evaluasi kembali</a:t>
            </a:r>
          </a:p>
        </p:txBody>
      </p:sp>
      <p:sp>
        <p:nvSpPr>
          <p:cNvPr id="177159" name="TextBox 16"/>
          <p:cNvSpPr txBox="1">
            <a:spLocks noChangeArrowheads="1"/>
          </p:cNvSpPr>
          <p:nvPr/>
        </p:nvSpPr>
        <p:spPr bwMode="auto">
          <a:xfrm rot="-5400000">
            <a:off x="4628357" y="4167981"/>
            <a:ext cx="1109662" cy="307975"/>
          </a:xfrm>
          <a:prstGeom prst="rect">
            <a:avLst/>
          </a:prstGeom>
          <a:noFill/>
          <a:ln w="9525">
            <a:noFill/>
            <a:miter lim="800000"/>
            <a:headEnd/>
            <a:tailEnd/>
          </a:ln>
        </p:spPr>
        <p:txBody>
          <a:bodyPr wrap="none">
            <a:spAutoFit/>
          </a:bodyPr>
          <a:lstStyle/>
          <a:p>
            <a:pPr eaLnBrk="1" hangingPunct="1"/>
            <a:r>
              <a:rPr lang="id-ID" altLang="en-US" sz="1400" b="1"/>
              <a:t>Organisasi</a:t>
            </a:r>
          </a:p>
        </p:txBody>
      </p:sp>
      <p:sp>
        <p:nvSpPr>
          <p:cNvPr id="177160" name="TextBox 17"/>
          <p:cNvSpPr txBox="1">
            <a:spLocks noChangeArrowheads="1"/>
          </p:cNvSpPr>
          <p:nvPr/>
        </p:nvSpPr>
        <p:spPr bwMode="auto">
          <a:xfrm>
            <a:off x="7848600" y="4048125"/>
            <a:ext cx="969963" cy="523875"/>
          </a:xfrm>
          <a:prstGeom prst="rect">
            <a:avLst/>
          </a:prstGeom>
          <a:noFill/>
          <a:ln w="9525">
            <a:noFill/>
            <a:miter lim="800000"/>
            <a:headEnd/>
            <a:tailEnd/>
          </a:ln>
        </p:spPr>
        <p:txBody>
          <a:bodyPr wrap="none">
            <a:spAutoFit/>
          </a:bodyPr>
          <a:lstStyle/>
          <a:p>
            <a:pPr eaLnBrk="1" hangingPunct="1"/>
            <a:r>
              <a:rPr lang="id-ID" altLang="en-US" sz="1400" b="1"/>
              <a:t>Penyedia</a:t>
            </a:r>
          </a:p>
          <a:p>
            <a:pPr eaLnBrk="1" hangingPunct="1"/>
            <a:r>
              <a:rPr lang="id-ID" altLang="en-US" sz="1400" b="1"/>
              <a:t>eksternal</a:t>
            </a:r>
          </a:p>
        </p:txBody>
      </p:sp>
      <p:sp>
        <p:nvSpPr>
          <p:cNvPr id="19" name="Right Brace 18">
            <a:extLst>
              <a:ext uri="{FF2B5EF4-FFF2-40B4-BE49-F238E27FC236}">
                <a16:creationId xmlns:a16="http://schemas.microsoft.com/office/drawing/2014/main" xmlns="" id="{E1EC6877-DBFE-4A8D-9BFA-3E13DF706556}"/>
              </a:ext>
            </a:extLst>
          </p:cNvPr>
          <p:cNvSpPr/>
          <p:nvPr/>
        </p:nvSpPr>
        <p:spPr>
          <a:xfrm rot="5400000">
            <a:off x="6667500" y="3467100"/>
            <a:ext cx="533400" cy="3810000"/>
          </a:xfrm>
          <a:prstGeom prst="rightBrace">
            <a:avLst>
              <a:gd name="adj1" fmla="val 0"/>
              <a:gd name="adj2" fmla="val 50000"/>
            </a:avLst>
          </a:prstGeom>
        </p:spPr>
        <p:style>
          <a:lnRef idx="3">
            <a:schemeClr val="dk1"/>
          </a:lnRef>
          <a:fillRef idx="0">
            <a:schemeClr val="dk1"/>
          </a:fillRef>
          <a:effectRef idx="2">
            <a:schemeClr val="dk1"/>
          </a:effectRef>
          <a:fontRef idx="minor">
            <a:schemeClr val="tx1"/>
          </a:fontRef>
        </p:style>
        <p:txBody>
          <a:bodyPr anchor="ctr"/>
          <a:lstStyle/>
          <a:p>
            <a:pPr algn="ctr" eaLnBrk="1" hangingPunct="1">
              <a:defRPr/>
            </a:pPr>
            <a:endParaRPr lang="id-ID"/>
          </a:p>
        </p:txBody>
      </p:sp>
      <p:sp>
        <p:nvSpPr>
          <p:cNvPr id="177162" name="TextBox 19"/>
          <p:cNvSpPr txBox="1">
            <a:spLocks noChangeArrowheads="1"/>
          </p:cNvSpPr>
          <p:nvPr/>
        </p:nvSpPr>
        <p:spPr bwMode="auto">
          <a:xfrm>
            <a:off x="5570538" y="5715000"/>
            <a:ext cx="2735262" cy="338138"/>
          </a:xfrm>
          <a:prstGeom prst="rect">
            <a:avLst/>
          </a:prstGeom>
          <a:noFill/>
          <a:ln w="9525">
            <a:noFill/>
            <a:miter lim="800000"/>
            <a:headEnd/>
            <a:tailEnd/>
          </a:ln>
        </p:spPr>
        <p:txBody>
          <a:bodyPr wrap="none">
            <a:spAutoFit/>
          </a:bodyPr>
          <a:lstStyle/>
          <a:p>
            <a:pPr eaLnBrk="1" hangingPunct="1"/>
            <a:r>
              <a:rPr lang="id-ID" altLang="en-US" sz="1600" b="1">
                <a:solidFill>
                  <a:srgbClr val="FF0000"/>
                </a:solidFill>
              </a:rPr>
              <a:t>Informasi Terdokumentasi</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a:xfrm>
            <a:off x="468313" y="152400"/>
            <a:ext cx="8229600" cy="720725"/>
          </a:xfrm>
        </p:spPr>
        <p:txBody>
          <a:bodyPr/>
          <a:lstStyle/>
          <a:p>
            <a:r>
              <a:rPr lang="en-AU" altLang="en-US">
                <a:latin typeface="Arial" charset="0"/>
                <a:cs typeface="Arial" charset="0"/>
              </a:rPr>
              <a:t>8. Operasi</a:t>
            </a:r>
          </a:p>
        </p:txBody>
      </p:sp>
      <p:sp>
        <p:nvSpPr>
          <p:cNvPr id="141315" name="Content Placeholder 2">
            <a:extLst>
              <a:ext uri="{FF2B5EF4-FFF2-40B4-BE49-F238E27FC236}">
                <a16:creationId xmlns:a16="http://schemas.microsoft.com/office/drawing/2014/main" xmlns="" id="{946C11BA-6AB4-4751-B1DE-DA3181167841}"/>
              </a:ext>
            </a:extLst>
          </p:cNvPr>
          <p:cNvSpPr>
            <a:spLocks noGrp="1"/>
          </p:cNvSpPr>
          <p:nvPr>
            <p:ph idx="1"/>
          </p:nvPr>
        </p:nvSpPr>
        <p:spPr>
          <a:xfrm>
            <a:off x="609600" y="1143000"/>
            <a:ext cx="8077200" cy="2743200"/>
          </a:xfrm>
        </p:spPr>
        <p:txBody>
          <a:bodyPr/>
          <a:lstStyle/>
          <a:p>
            <a:pPr marL="0" indent="0" algn="just">
              <a:buFont typeface="Arial" charset="0"/>
              <a:buNone/>
              <a:defRPr/>
            </a:pPr>
            <a:r>
              <a:rPr lang="en-AU" sz="2600" b="1" dirty="0">
                <a:latin typeface="Arial" charset="0"/>
                <a:cs typeface="Arial" charset="0"/>
              </a:rPr>
              <a:t>8.4 </a:t>
            </a:r>
            <a:r>
              <a:rPr lang="en-AU" sz="2600" b="1" dirty="0" err="1">
                <a:latin typeface="Arial" charset="0"/>
                <a:cs typeface="Arial" charset="0"/>
              </a:rPr>
              <a:t>Pengendalian</a:t>
            </a:r>
            <a:r>
              <a:rPr lang="en-AU" sz="2600" b="1" dirty="0">
                <a:latin typeface="Arial" charset="0"/>
                <a:cs typeface="Arial" charset="0"/>
              </a:rPr>
              <a:t> </a:t>
            </a:r>
            <a:r>
              <a:rPr lang="en-AU" sz="2600" b="1" dirty="0" err="1">
                <a:latin typeface="Arial" charset="0"/>
                <a:cs typeface="Arial" charset="0"/>
              </a:rPr>
              <a:t>proses</a:t>
            </a:r>
            <a:r>
              <a:rPr lang="id-ID" sz="2600" b="1" dirty="0">
                <a:latin typeface="Arial" charset="0"/>
                <a:cs typeface="Arial" charset="0"/>
              </a:rPr>
              <a:t>, produk  dan jasa </a:t>
            </a:r>
            <a:r>
              <a:rPr lang="en-AU" sz="2600" b="1" dirty="0">
                <a:latin typeface="Arial" charset="0"/>
                <a:cs typeface="Arial" charset="0"/>
              </a:rPr>
              <a:t> yang </a:t>
            </a:r>
            <a:r>
              <a:rPr lang="en-AU" sz="2600" b="1" dirty="0" err="1">
                <a:latin typeface="Arial" charset="0"/>
                <a:cs typeface="Arial" charset="0"/>
              </a:rPr>
              <a:t>disediakan</a:t>
            </a:r>
            <a:r>
              <a:rPr lang="id-ID" sz="2600" b="1" dirty="0">
                <a:latin typeface="Arial" charset="0"/>
                <a:cs typeface="Arial" charset="0"/>
              </a:rPr>
              <a:t> eksternal</a:t>
            </a:r>
            <a:endParaRPr lang="en-AU" sz="2600" dirty="0">
              <a:latin typeface="Arial" charset="0"/>
              <a:cs typeface="Arial" charset="0"/>
            </a:endParaRPr>
          </a:p>
          <a:p>
            <a:pPr algn="just">
              <a:buFont typeface="Arial" charset="0"/>
              <a:buNone/>
              <a:defRPr/>
            </a:pPr>
            <a:r>
              <a:rPr lang="en-AU" sz="2000" dirty="0">
                <a:latin typeface="Arial" charset="0"/>
                <a:cs typeface="Arial" charset="0"/>
              </a:rPr>
              <a:t>8.4.2 </a:t>
            </a:r>
            <a:r>
              <a:rPr lang="en-AU" sz="2000" dirty="0" err="1">
                <a:latin typeface="Arial" charset="0"/>
                <a:cs typeface="Arial" charset="0"/>
              </a:rPr>
              <a:t>Jenis</a:t>
            </a:r>
            <a:r>
              <a:rPr lang="en-AU" sz="2000" dirty="0">
                <a:latin typeface="Arial" charset="0"/>
                <a:cs typeface="Arial" charset="0"/>
              </a:rPr>
              <a:t> </a:t>
            </a:r>
            <a:r>
              <a:rPr lang="en-AU" sz="2000" dirty="0" err="1">
                <a:latin typeface="Arial" charset="0"/>
                <a:cs typeface="Arial" charset="0"/>
              </a:rPr>
              <a:t>dan</a:t>
            </a:r>
            <a:r>
              <a:rPr lang="en-AU" sz="2000" dirty="0">
                <a:latin typeface="Arial" charset="0"/>
                <a:cs typeface="Arial" charset="0"/>
              </a:rPr>
              <a:t> </a:t>
            </a:r>
            <a:r>
              <a:rPr lang="en-AU" sz="2000" dirty="0" err="1">
                <a:latin typeface="Arial" charset="0"/>
                <a:cs typeface="Arial" charset="0"/>
              </a:rPr>
              <a:t>tingkat</a:t>
            </a:r>
            <a:r>
              <a:rPr lang="en-AU" sz="2000" dirty="0">
                <a:latin typeface="Arial" charset="0"/>
                <a:cs typeface="Arial" charset="0"/>
              </a:rPr>
              <a:t> </a:t>
            </a:r>
            <a:r>
              <a:rPr lang="en-AU" sz="2000" dirty="0" err="1">
                <a:latin typeface="Arial" charset="0"/>
                <a:cs typeface="Arial" charset="0"/>
              </a:rPr>
              <a:t>pengendalian</a:t>
            </a:r>
            <a:endParaRPr lang="en-AU" sz="2000" dirty="0">
              <a:latin typeface="Arial" charset="0"/>
              <a:cs typeface="Arial" charset="0"/>
            </a:endParaRPr>
          </a:p>
          <a:p>
            <a:pPr algn="just">
              <a:defRPr/>
            </a:pPr>
            <a:r>
              <a:rPr lang="en-AU" sz="2000" dirty="0" err="1">
                <a:latin typeface="Arial" charset="0"/>
                <a:cs typeface="Arial" charset="0"/>
              </a:rPr>
              <a:t>Proses</a:t>
            </a:r>
            <a:r>
              <a:rPr lang="en-AU" sz="2000" dirty="0">
                <a:latin typeface="Arial" charset="0"/>
                <a:cs typeface="Arial" charset="0"/>
              </a:rPr>
              <a:t> </a:t>
            </a:r>
            <a:r>
              <a:rPr lang="en-AU" sz="2000" dirty="0" err="1">
                <a:latin typeface="Arial" charset="0"/>
                <a:cs typeface="Arial" charset="0"/>
              </a:rPr>
              <a:t>eksternal</a:t>
            </a:r>
            <a:r>
              <a:rPr lang="en-AU" sz="2000" dirty="0">
                <a:latin typeface="Arial" charset="0"/>
                <a:cs typeface="Arial" charset="0"/>
              </a:rPr>
              <a:t> yang </a:t>
            </a:r>
            <a:r>
              <a:rPr lang="en-AU" sz="2000" dirty="0" err="1">
                <a:latin typeface="Arial" charset="0"/>
                <a:cs typeface="Arial" charset="0"/>
              </a:rPr>
              <a:t>disediakan</a:t>
            </a:r>
            <a:r>
              <a:rPr lang="en-AU" sz="2000" dirty="0">
                <a:latin typeface="Arial" charset="0"/>
                <a:cs typeface="Arial" charset="0"/>
              </a:rPr>
              <a:t> </a:t>
            </a:r>
            <a:r>
              <a:rPr lang="en-AU" sz="2000" dirty="0" err="1">
                <a:latin typeface="Arial" charset="0"/>
                <a:cs typeface="Arial" charset="0"/>
              </a:rPr>
              <a:t>tetap</a:t>
            </a:r>
            <a:r>
              <a:rPr lang="en-AU" sz="2000" dirty="0">
                <a:latin typeface="Arial" charset="0"/>
                <a:cs typeface="Arial" charset="0"/>
              </a:rPr>
              <a:t> </a:t>
            </a:r>
            <a:r>
              <a:rPr lang="en-AU" sz="2000" dirty="0" err="1">
                <a:latin typeface="Arial" charset="0"/>
                <a:cs typeface="Arial" charset="0"/>
              </a:rPr>
              <a:t>dalam</a:t>
            </a:r>
            <a:r>
              <a:rPr lang="en-AU" sz="2000" dirty="0">
                <a:latin typeface="Arial" charset="0"/>
                <a:cs typeface="Arial" charset="0"/>
              </a:rPr>
              <a:t> </a:t>
            </a:r>
            <a:r>
              <a:rPr lang="en-AU" sz="2000" dirty="0" err="1">
                <a:latin typeface="Arial" charset="0"/>
                <a:cs typeface="Arial" charset="0"/>
              </a:rPr>
              <a:t>kontrol</a:t>
            </a:r>
            <a:r>
              <a:rPr lang="en-AU" sz="2000" dirty="0">
                <a:latin typeface="Arial" charset="0"/>
                <a:cs typeface="Arial" charset="0"/>
              </a:rPr>
              <a:t> SMM</a:t>
            </a:r>
          </a:p>
          <a:p>
            <a:pPr algn="just">
              <a:defRPr/>
            </a:pPr>
            <a:r>
              <a:rPr lang="id-ID" sz="2000" dirty="0">
                <a:solidFill>
                  <a:srgbClr val="FF0000"/>
                </a:solidFill>
                <a:latin typeface="Arial" charset="0"/>
                <a:cs typeface="Arial" charset="0"/>
              </a:rPr>
              <a:t>Lebih eksplisit m</a:t>
            </a:r>
            <a:r>
              <a:rPr lang="en-AU" sz="2000" dirty="0" err="1">
                <a:solidFill>
                  <a:srgbClr val="FF0000"/>
                </a:solidFill>
                <a:latin typeface="Arial" charset="0"/>
                <a:cs typeface="Arial" charset="0"/>
              </a:rPr>
              <a:t>endefinisikan</a:t>
            </a:r>
            <a:r>
              <a:rPr lang="en-AU" sz="2000" dirty="0">
                <a:solidFill>
                  <a:srgbClr val="FF0000"/>
                </a:solidFill>
                <a:latin typeface="Arial" charset="0"/>
                <a:cs typeface="Arial" charset="0"/>
              </a:rPr>
              <a:t> </a:t>
            </a:r>
            <a:r>
              <a:rPr lang="en-AU" sz="2000" dirty="0" err="1">
                <a:solidFill>
                  <a:srgbClr val="FF0000"/>
                </a:solidFill>
                <a:latin typeface="Arial" charset="0"/>
                <a:cs typeface="Arial" charset="0"/>
              </a:rPr>
              <a:t>kontrol</a:t>
            </a:r>
            <a:r>
              <a:rPr lang="en-AU" sz="2000" dirty="0">
                <a:solidFill>
                  <a:srgbClr val="FF0000"/>
                </a:solidFill>
                <a:latin typeface="Arial" charset="0"/>
                <a:cs typeface="Arial" charset="0"/>
              </a:rPr>
              <a:t> </a:t>
            </a:r>
            <a:r>
              <a:rPr lang="en-AU" sz="2000" dirty="0" err="1">
                <a:solidFill>
                  <a:srgbClr val="FF0000"/>
                </a:solidFill>
                <a:latin typeface="Arial" charset="0"/>
                <a:cs typeface="Arial" charset="0"/>
              </a:rPr>
              <a:t>pada</a:t>
            </a:r>
            <a:r>
              <a:rPr lang="en-AU" sz="2000" dirty="0">
                <a:solidFill>
                  <a:srgbClr val="FF0000"/>
                </a:solidFill>
                <a:latin typeface="Arial" charset="0"/>
                <a:cs typeface="Arial" charset="0"/>
              </a:rPr>
              <a:t> </a:t>
            </a:r>
            <a:r>
              <a:rPr lang="en-AU" sz="2000" dirty="0" err="1">
                <a:solidFill>
                  <a:srgbClr val="FF0000"/>
                </a:solidFill>
                <a:latin typeface="Arial" charset="0"/>
                <a:cs typeface="Arial" charset="0"/>
              </a:rPr>
              <a:t>penyedia</a:t>
            </a:r>
            <a:r>
              <a:rPr lang="en-AU" sz="2000" dirty="0">
                <a:solidFill>
                  <a:srgbClr val="FF0000"/>
                </a:solidFill>
                <a:latin typeface="Arial" charset="0"/>
                <a:cs typeface="Arial" charset="0"/>
              </a:rPr>
              <a:t> </a:t>
            </a:r>
            <a:r>
              <a:rPr lang="en-AU" sz="2000" dirty="0" err="1">
                <a:solidFill>
                  <a:srgbClr val="FF0000"/>
                </a:solidFill>
                <a:latin typeface="Arial" charset="0"/>
                <a:cs typeface="Arial" charset="0"/>
              </a:rPr>
              <a:t>eksternal</a:t>
            </a:r>
            <a:r>
              <a:rPr lang="en-AU" sz="2000" dirty="0">
                <a:solidFill>
                  <a:srgbClr val="FF0000"/>
                </a:solidFill>
                <a:latin typeface="Arial" charset="0"/>
                <a:cs typeface="Arial" charset="0"/>
              </a:rPr>
              <a:t> </a:t>
            </a:r>
            <a:r>
              <a:rPr lang="en-AU" sz="2000" dirty="0" err="1">
                <a:solidFill>
                  <a:srgbClr val="FF0000"/>
                </a:solidFill>
                <a:latin typeface="Arial" charset="0"/>
                <a:cs typeface="Arial" charset="0"/>
              </a:rPr>
              <a:t>dan</a:t>
            </a:r>
            <a:r>
              <a:rPr lang="en-AU" sz="2000" dirty="0">
                <a:solidFill>
                  <a:srgbClr val="FF0000"/>
                </a:solidFill>
                <a:latin typeface="Arial" charset="0"/>
                <a:cs typeface="Arial" charset="0"/>
              </a:rPr>
              <a:t> output yang </a:t>
            </a:r>
            <a:r>
              <a:rPr lang="en-AU" sz="2000" dirty="0" err="1">
                <a:solidFill>
                  <a:srgbClr val="FF0000"/>
                </a:solidFill>
                <a:latin typeface="Arial" charset="0"/>
                <a:cs typeface="Arial" charset="0"/>
              </a:rPr>
              <a:t>dihasilkan</a:t>
            </a:r>
            <a:endParaRPr lang="en-AU" sz="2000" dirty="0">
              <a:solidFill>
                <a:srgbClr val="FF0000"/>
              </a:solidFill>
              <a:latin typeface="Arial" charset="0"/>
              <a:cs typeface="Arial" charset="0"/>
            </a:endParaRPr>
          </a:p>
          <a:p>
            <a:pPr algn="just">
              <a:defRPr/>
            </a:pPr>
            <a:r>
              <a:rPr lang="en-AU" sz="2000" dirty="0" err="1">
                <a:latin typeface="Arial" charset="0"/>
                <a:cs typeface="Arial" charset="0"/>
              </a:rPr>
              <a:t>Verifikasi</a:t>
            </a:r>
            <a:r>
              <a:rPr lang="en-AU" sz="2000" dirty="0">
                <a:latin typeface="Arial" charset="0"/>
                <a:cs typeface="Arial" charset="0"/>
              </a:rPr>
              <a:t> </a:t>
            </a:r>
            <a:r>
              <a:rPr lang="en-AU" sz="2000" dirty="0" err="1">
                <a:latin typeface="Arial" charset="0"/>
                <a:cs typeface="Arial" charset="0"/>
              </a:rPr>
              <a:t>atau</a:t>
            </a:r>
            <a:r>
              <a:rPr lang="en-AU" sz="2000" dirty="0">
                <a:latin typeface="Arial" charset="0"/>
                <a:cs typeface="Arial" charset="0"/>
              </a:rPr>
              <a:t> </a:t>
            </a:r>
            <a:r>
              <a:rPr lang="en-AU" sz="2000" dirty="0" err="1">
                <a:latin typeface="Arial" charset="0"/>
                <a:cs typeface="Arial" charset="0"/>
              </a:rPr>
              <a:t>kegiatan</a:t>
            </a:r>
            <a:r>
              <a:rPr lang="en-AU" sz="2000" dirty="0">
                <a:latin typeface="Arial" charset="0"/>
                <a:cs typeface="Arial" charset="0"/>
              </a:rPr>
              <a:t> </a:t>
            </a:r>
            <a:r>
              <a:rPr lang="en-AU" sz="2000" dirty="0" err="1">
                <a:latin typeface="Arial" charset="0"/>
                <a:cs typeface="Arial" charset="0"/>
              </a:rPr>
              <a:t>lainnya</a:t>
            </a:r>
            <a:endParaRPr lang="en-AU" sz="2400" dirty="0">
              <a:latin typeface="Arial" charset="0"/>
              <a:cs typeface="Arial" charset="0"/>
            </a:endParaRPr>
          </a:p>
          <a:p>
            <a:pPr algn="just">
              <a:defRPr/>
            </a:pPr>
            <a:endParaRPr lang="en-AU" dirty="0">
              <a:latin typeface="Arial" charset="0"/>
              <a:cs typeface="Arial" charset="0"/>
            </a:endParaRPr>
          </a:p>
        </p:txBody>
      </p:sp>
      <p:sp>
        <p:nvSpPr>
          <p:cNvPr id="178180" name="Slide Number Placeholder 3"/>
          <p:cNvSpPr>
            <a:spLocks noGrp="1"/>
          </p:cNvSpPr>
          <p:nvPr>
            <p:ph type="sldNum" sz="quarter" idx="10"/>
          </p:nvPr>
        </p:nvSpPr>
        <p:spPr bwMode="auto">
          <a:noFill/>
          <a:ln>
            <a:miter lim="800000"/>
            <a:headEnd/>
            <a:tailEnd/>
          </a:ln>
        </p:spPr>
        <p:txBody>
          <a:bodyPr/>
          <a:lstStyle/>
          <a:p>
            <a:fld id="{D525F88C-0A01-4230-863E-A52612113F1A}" type="slidenum">
              <a:rPr lang="id-ID" altLang="en-US"/>
              <a:pPr/>
              <a:t>56</a:t>
            </a:fld>
            <a:endParaRPr lang="id-ID" altLang="en-US"/>
          </a:p>
        </p:txBody>
      </p:sp>
      <p:sp>
        <p:nvSpPr>
          <p:cNvPr id="5" name="Rounded Rectangle 4">
            <a:extLst>
              <a:ext uri="{FF2B5EF4-FFF2-40B4-BE49-F238E27FC236}">
                <a16:creationId xmlns:a16="http://schemas.microsoft.com/office/drawing/2014/main" xmlns="" id="{4BEEA26F-9BC7-43FC-8721-69734C3FE348}"/>
              </a:ext>
            </a:extLst>
          </p:cNvPr>
          <p:cNvSpPr/>
          <p:nvPr/>
        </p:nvSpPr>
        <p:spPr>
          <a:xfrm>
            <a:off x="990600" y="4038600"/>
            <a:ext cx="7162800" cy="1905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eaLnBrk="1" hangingPunct="1">
              <a:defRPr/>
            </a:pPr>
            <a:r>
              <a:rPr lang="en-AU" sz="1900" b="1" dirty="0" err="1">
                <a:latin typeface="Arial" pitchFamily="34" charset="0"/>
                <a:cs typeface="Arial" pitchFamily="34" charset="0"/>
              </a:rPr>
              <a:t>Mempertimbangkan</a:t>
            </a:r>
            <a:r>
              <a:rPr lang="en-AU" sz="1900" b="1" dirty="0">
                <a:latin typeface="Arial" pitchFamily="34" charset="0"/>
                <a:cs typeface="Arial" pitchFamily="34" charset="0"/>
              </a:rPr>
              <a:t>:</a:t>
            </a:r>
          </a:p>
          <a:p>
            <a:pPr marL="342900" indent="-342900" eaLnBrk="1" hangingPunct="1">
              <a:buFontTx/>
              <a:buAutoNum type="alphaLcPeriod"/>
              <a:defRPr/>
            </a:pPr>
            <a:r>
              <a:rPr lang="en-AU" sz="1900" dirty="0" err="1">
                <a:latin typeface="Arial" pitchFamily="34" charset="0"/>
                <a:cs typeface="Arial" pitchFamily="34" charset="0"/>
              </a:rPr>
              <a:t>Potensi</a:t>
            </a:r>
            <a:r>
              <a:rPr lang="en-AU" sz="1900" dirty="0">
                <a:latin typeface="Arial" pitchFamily="34" charset="0"/>
                <a:cs typeface="Arial" pitchFamily="34" charset="0"/>
              </a:rPr>
              <a:t> </a:t>
            </a:r>
            <a:r>
              <a:rPr lang="en-AU" sz="1900" dirty="0" err="1">
                <a:latin typeface="Arial" pitchFamily="34" charset="0"/>
                <a:cs typeface="Arial" pitchFamily="34" charset="0"/>
              </a:rPr>
              <a:t>dampak</a:t>
            </a:r>
            <a:r>
              <a:rPr lang="en-AU" sz="1900" dirty="0">
                <a:latin typeface="Arial" pitchFamily="34" charset="0"/>
                <a:cs typeface="Arial" pitchFamily="34" charset="0"/>
              </a:rPr>
              <a:t> </a:t>
            </a:r>
            <a:r>
              <a:rPr lang="en-AU" sz="1900" dirty="0" err="1">
                <a:latin typeface="Arial" pitchFamily="34" charset="0"/>
                <a:cs typeface="Arial" pitchFamily="34" charset="0"/>
              </a:rPr>
              <a:t>pada</a:t>
            </a:r>
            <a:r>
              <a:rPr lang="en-AU" sz="1900" dirty="0">
                <a:latin typeface="Arial" pitchFamily="34" charset="0"/>
                <a:cs typeface="Arial" pitchFamily="34" charset="0"/>
              </a:rPr>
              <a:t> </a:t>
            </a:r>
            <a:r>
              <a:rPr lang="en-AU" sz="1900" dirty="0" err="1">
                <a:latin typeface="Arial" pitchFamily="34" charset="0"/>
                <a:cs typeface="Arial" pitchFamily="34" charset="0"/>
              </a:rPr>
              <a:t>kemampuan</a:t>
            </a:r>
            <a:r>
              <a:rPr lang="en-AU" sz="1900" dirty="0">
                <a:latin typeface="Arial" pitchFamily="34" charset="0"/>
                <a:cs typeface="Arial" pitchFamily="34" charset="0"/>
              </a:rPr>
              <a:t> </a:t>
            </a:r>
            <a:r>
              <a:rPr lang="en-AU" sz="1900" dirty="0" err="1">
                <a:latin typeface="Arial" pitchFamily="34" charset="0"/>
                <a:cs typeface="Arial" pitchFamily="34" charset="0"/>
              </a:rPr>
              <a:t>organisasi</a:t>
            </a:r>
            <a:r>
              <a:rPr lang="en-AU" sz="1900" dirty="0">
                <a:latin typeface="Arial" pitchFamily="34" charset="0"/>
                <a:cs typeface="Arial" pitchFamily="34" charset="0"/>
              </a:rPr>
              <a:t> </a:t>
            </a:r>
            <a:r>
              <a:rPr lang="en-AU" sz="1900" dirty="0" err="1">
                <a:latin typeface="Arial" pitchFamily="34" charset="0"/>
                <a:cs typeface="Arial" pitchFamily="34" charset="0"/>
              </a:rPr>
              <a:t>untuk</a:t>
            </a:r>
            <a:r>
              <a:rPr lang="en-AU" sz="1900" dirty="0">
                <a:latin typeface="Arial" pitchFamily="34" charset="0"/>
                <a:cs typeface="Arial" pitchFamily="34" charset="0"/>
              </a:rPr>
              <a:t> </a:t>
            </a:r>
            <a:r>
              <a:rPr lang="en-AU" sz="1900" dirty="0" err="1">
                <a:latin typeface="Arial" pitchFamily="34" charset="0"/>
                <a:cs typeface="Arial" pitchFamily="34" charset="0"/>
              </a:rPr>
              <a:t>secara</a:t>
            </a:r>
            <a:r>
              <a:rPr lang="en-AU" sz="1900" dirty="0">
                <a:latin typeface="Arial" pitchFamily="34" charset="0"/>
                <a:cs typeface="Arial" pitchFamily="34" charset="0"/>
              </a:rPr>
              <a:t> </a:t>
            </a:r>
            <a:r>
              <a:rPr lang="en-AU" sz="1900" dirty="0" err="1">
                <a:latin typeface="Arial" pitchFamily="34" charset="0"/>
                <a:cs typeface="Arial" pitchFamily="34" charset="0"/>
              </a:rPr>
              <a:t>konsisten</a:t>
            </a:r>
            <a:r>
              <a:rPr lang="en-AU" sz="1900" dirty="0">
                <a:latin typeface="Arial" pitchFamily="34" charset="0"/>
                <a:cs typeface="Arial" pitchFamily="34" charset="0"/>
              </a:rPr>
              <a:t> </a:t>
            </a:r>
            <a:r>
              <a:rPr lang="en-AU" sz="1900" dirty="0" err="1">
                <a:latin typeface="Arial" pitchFamily="34" charset="0"/>
                <a:cs typeface="Arial" pitchFamily="34" charset="0"/>
              </a:rPr>
              <a:t>memenuhi</a:t>
            </a:r>
            <a:r>
              <a:rPr lang="en-AU" sz="1900" dirty="0">
                <a:latin typeface="Arial" pitchFamily="34" charset="0"/>
                <a:cs typeface="Arial" pitchFamily="34" charset="0"/>
              </a:rPr>
              <a:t> </a:t>
            </a:r>
            <a:r>
              <a:rPr lang="en-AU" sz="1900" dirty="0" err="1">
                <a:latin typeface="Arial" pitchFamily="34" charset="0"/>
                <a:cs typeface="Arial" pitchFamily="34" charset="0"/>
              </a:rPr>
              <a:t>persyaratan</a:t>
            </a:r>
            <a:endParaRPr lang="en-AU" sz="1900" dirty="0">
              <a:latin typeface="Arial" pitchFamily="34" charset="0"/>
              <a:cs typeface="Arial" pitchFamily="34" charset="0"/>
            </a:endParaRPr>
          </a:p>
          <a:p>
            <a:pPr marL="342900" indent="-342900" eaLnBrk="1" hangingPunct="1">
              <a:buFontTx/>
              <a:buAutoNum type="alphaLcPeriod"/>
              <a:defRPr/>
            </a:pPr>
            <a:r>
              <a:rPr lang="en-AU" sz="1900" dirty="0" err="1">
                <a:latin typeface="Arial" pitchFamily="34" charset="0"/>
                <a:cs typeface="Arial" pitchFamily="34" charset="0"/>
              </a:rPr>
              <a:t>Efektifitas</a:t>
            </a:r>
            <a:r>
              <a:rPr lang="en-AU" sz="1900" dirty="0">
                <a:latin typeface="Arial" pitchFamily="34" charset="0"/>
                <a:cs typeface="Arial" pitchFamily="34" charset="0"/>
              </a:rPr>
              <a:t> </a:t>
            </a:r>
            <a:r>
              <a:rPr lang="en-AU" sz="1900" dirty="0" err="1">
                <a:latin typeface="Arial" pitchFamily="34" charset="0"/>
                <a:cs typeface="Arial" pitchFamily="34" charset="0"/>
              </a:rPr>
              <a:t>pengendalian</a:t>
            </a:r>
            <a:r>
              <a:rPr lang="en-AU" sz="1900" dirty="0">
                <a:latin typeface="Arial" pitchFamily="34" charset="0"/>
                <a:cs typeface="Arial" pitchFamily="34" charset="0"/>
              </a:rPr>
              <a:t> yang </a:t>
            </a:r>
            <a:r>
              <a:rPr lang="en-AU" sz="1900" dirty="0" err="1">
                <a:latin typeface="Arial" pitchFamily="34" charset="0"/>
                <a:cs typeface="Arial" pitchFamily="34" charset="0"/>
              </a:rPr>
              <a:t>diterapkan</a:t>
            </a:r>
            <a:r>
              <a:rPr lang="en-AU" sz="1900" dirty="0">
                <a:latin typeface="Arial" pitchFamily="34" charset="0"/>
                <a:cs typeface="Arial" pitchFamily="34" charset="0"/>
              </a:rPr>
              <a:t> </a:t>
            </a:r>
            <a:r>
              <a:rPr lang="en-AU" sz="1900" dirty="0" err="1">
                <a:latin typeface="Arial" pitchFamily="34" charset="0"/>
                <a:cs typeface="Arial" pitchFamily="34" charset="0"/>
              </a:rPr>
              <a:t>oleh</a:t>
            </a:r>
            <a:r>
              <a:rPr lang="en-AU" sz="1900" dirty="0">
                <a:latin typeface="Arial" pitchFamily="34" charset="0"/>
                <a:cs typeface="Arial" pitchFamily="34" charset="0"/>
              </a:rPr>
              <a:t> </a:t>
            </a:r>
            <a:r>
              <a:rPr lang="en-AU" sz="1900" dirty="0" err="1">
                <a:latin typeface="Arial" pitchFamily="34" charset="0"/>
                <a:cs typeface="Arial" pitchFamily="34" charset="0"/>
              </a:rPr>
              <a:t>penyedia</a:t>
            </a:r>
            <a:r>
              <a:rPr lang="en-AU" sz="1900" dirty="0">
                <a:latin typeface="Arial" pitchFamily="34" charset="0"/>
                <a:cs typeface="Arial" pitchFamily="34" charset="0"/>
              </a:rPr>
              <a:t> </a:t>
            </a:r>
            <a:r>
              <a:rPr lang="en-AU" sz="1900" dirty="0" err="1">
                <a:latin typeface="Arial" pitchFamily="34" charset="0"/>
                <a:cs typeface="Arial" pitchFamily="34" charset="0"/>
              </a:rPr>
              <a:t>eksternal</a:t>
            </a:r>
            <a:endParaRPr lang="en-AU" sz="1900" dirty="0">
              <a:latin typeface="Arial" pitchFamily="34" charset="0"/>
              <a:cs typeface="Arial" pitchFamily="34" charset="0"/>
            </a:endParaRPr>
          </a:p>
        </p:txBody>
      </p:sp>
      <p:pic>
        <p:nvPicPr>
          <p:cNvPr id="178182" name="Picture 7" descr="https://accidentallyrunningmama.files.wordpress.com/2016/03/lista-control.jpg"/>
          <p:cNvPicPr>
            <a:picLocks noChangeAspect="1" noChangeArrowheads="1"/>
          </p:cNvPicPr>
          <p:nvPr/>
        </p:nvPicPr>
        <p:blipFill>
          <a:blip r:embed="rId3"/>
          <a:srcRect l="4800" t="4805" r="7201" b="6306"/>
          <a:stretch>
            <a:fillRect/>
          </a:stretch>
        </p:blipFill>
        <p:spPr bwMode="auto">
          <a:xfrm>
            <a:off x="7010400" y="3276600"/>
            <a:ext cx="1925638" cy="12954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9" descr="http://www.ggu.ac.in/schools/dept%20of%20english/images/information_technology02.jpg"/>
          <p:cNvPicPr>
            <a:picLocks noChangeAspect="1" noChangeArrowheads="1"/>
          </p:cNvPicPr>
          <p:nvPr/>
        </p:nvPicPr>
        <p:blipFill>
          <a:blip r:embed="rId2"/>
          <a:srcRect t="5333" b="6667"/>
          <a:stretch>
            <a:fillRect/>
          </a:stretch>
        </p:blipFill>
        <p:spPr bwMode="auto">
          <a:xfrm>
            <a:off x="6553200" y="142875"/>
            <a:ext cx="2438400" cy="1609725"/>
          </a:xfrm>
          <a:prstGeom prst="rect">
            <a:avLst/>
          </a:prstGeom>
          <a:noFill/>
          <a:ln w="9525">
            <a:noFill/>
            <a:miter lim="800000"/>
            <a:headEnd/>
            <a:tailEnd/>
          </a:ln>
        </p:spPr>
      </p:pic>
      <p:sp>
        <p:nvSpPr>
          <p:cNvPr id="180227" name="Title 1"/>
          <p:cNvSpPr>
            <a:spLocks noGrp="1"/>
          </p:cNvSpPr>
          <p:nvPr>
            <p:ph type="title"/>
          </p:nvPr>
        </p:nvSpPr>
        <p:spPr>
          <a:xfrm>
            <a:off x="468313" y="152400"/>
            <a:ext cx="8229600" cy="720725"/>
          </a:xfrm>
        </p:spPr>
        <p:txBody>
          <a:bodyPr/>
          <a:lstStyle/>
          <a:p>
            <a:r>
              <a:rPr lang="en-AU" altLang="en-US">
                <a:latin typeface="Arial" charset="0"/>
                <a:cs typeface="Arial" charset="0"/>
              </a:rPr>
              <a:t>8. Operasi</a:t>
            </a:r>
          </a:p>
        </p:txBody>
      </p:sp>
      <p:sp>
        <p:nvSpPr>
          <p:cNvPr id="180228" name="Content Placeholder 2"/>
          <p:cNvSpPr>
            <a:spLocks noGrp="1"/>
          </p:cNvSpPr>
          <p:nvPr>
            <p:ph idx="1"/>
          </p:nvPr>
        </p:nvSpPr>
        <p:spPr>
          <a:xfrm>
            <a:off x="457200" y="1066800"/>
            <a:ext cx="8229600" cy="1447800"/>
          </a:xfrm>
        </p:spPr>
        <p:txBody>
          <a:bodyPr/>
          <a:lstStyle/>
          <a:p>
            <a:pPr algn="just">
              <a:buFont typeface="Arial" charset="0"/>
              <a:buNone/>
            </a:pPr>
            <a:r>
              <a:rPr lang="en-AU" altLang="en-US" sz="2400" b="1">
                <a:latin typeface="Arial" charset="0"/>
                <a:cs typeface="Arial" charset="0"/>
              </a:rPr>
              <a:t>8.4 Pengendalian proses</a:t>
            </a:r>
            <a:r>
              <a:rPr lang="id-ID" altLang="en-US" sz="2400" b="1">
                <a:latin typeface="Arial" charset="0"/>
                <a:cs typeface="Arial" charset="0"/>
              </a:rPr>
              <a:t>, produk  dan jasa </a:t>
            </a:r>
            <a:r>
              <a:rPr lang="en-AU" altLang="en-US" sz="2400" b="1">
                <a:latin typeface="Arial" charset="0"/>
                <a:cs typeface="Arial" charset="0"/>
              </a:rPr>
              <a:t> yang disediakan</a:t>
            </a:r>
            <a:r>
              <a:rPr lang="id-ID" altLang="en-US" sz="2400" b="1">
                <a:latin typeface="Arial" charset="0"/>
                <a:cs typeface="Arial" charset="0"/>
              </a:rPr>
              <a:t> eksternal</a:t>
            </a:r>
            <a:endParaRPr lang="en-AU" altLang="en-US" sz="2400" b="1">
              <a:latin typeface="Arial" charset="0"/>
              <a:cs typeface="Arial" charset="0"/>
            </a:endParaRPr>
          </a:p>
          <a:p>
            <a:pPr algn="just">
              <a:buFont typeface="Arial" charset="0"/>
              <a:buNone/>
            </a:pPr>
            <a:r>
              <a:rPr lang="en-AU" altLang="en-US" sz="2200" b="1">
                <a:solidFill>
                  <a:srgbClr val="FF0000"/>
                </a:solidFill>
                <a:latin typeface="Arial" charset="0"/>
                <a:cs typeface="Arial" charset="0"/>
              </a:rPr>
              <a:t>8.4.3 Informasi untuk penyedia eksternal</a:t>
            </a:r>
            <a:r>
              <a:rPr lang="id-ID" altLang="en-US" sz="2200" b="1">
                <a:solidFill>
                  <a:srgbClr val="FF0000"/>
                </a:solidFill>
                <a:latin typeface="Arial" charset="0"/>
                <a:cs typeface="Arial" charset="0"/>
              </a:rPr>
              <a:t> (lebih eksplisit)</a:t>
            </a:r>
            <a:endParaRPr lang="en-AU" altLang="en-US" sz="2200" b="1">
              <a:solidFill>
                <a:srgbClr val="FF0000"/>
              </a:solidFill>
              <a:latin typeface="Arial" charset="0"/>
              <a:cs typeface="Arial" charset="0"/>
            </a:endParaRPr>
          </a:p>
          <a:p>
            <a:pPr algn="just"/>
            <a:endParaRPr lang="en-AU" altLang="en-US">
              <a:latin typeface="Arial" charset="0"/>
              <a:cs typeface="Arial" charset="0"/>
            </a:endParaRPr>
          </a:p>
        </p:txBody>
      </p:sp>
      <p:sp>
        <p:nvSpPr>
          <p:cNvPr id="180229" name="Slide Number Placeholder 3"/>
          <p:cNvSpPr>
            <a:spLocks noGrp="1"/>
          </p:cNvSpPr>
          <p:nvPr>
            <p:ph type="sldNum" sz="quarter" idx="10"/>
          </p:nvPr>
        </p:nvSpPr>
        <p:spPr bwMode="auto">
          <a:noFill/>
          <a:ln>
            <a:miter lim="800000"/>
            <a:headEnd/>
            <a:tailEnd/>
          </a:ln>
        </p:spPr>
        <p:txBody>
          <a:bodyPr/>
          <a:lstStyle/>
          <a:p>
            <a:fld id="{D1F753B2-D4ED-4486-8CCB-D774D9DBE3E4}" type="slidenum">
              <a:rPr lang="id-ID" altLang="en-US"/>
              <a:pPr/>
              <a:t>57</a:t>
            </a:fld>
            <a:endParaRPr lang="id-ID" altLang="en-US"/>
          </a:p>
        </p:txBody>
      </p:sp>
      <p:sp>
        <p:nvSpPr>
          <p:cNvPr id="5" name="Rounded Rectangle 4">
            <a:extLst>
              <a:ext uri="{FF2B5EF4-FFF2-40B4-BE49-F238E27FC236}">
                <a16:creationId xmlns:a16="http://schemas.microsoft.com/office/drawing/2014/main" xmlns="" id="{68626F7A-4544-4868-ABBD-4162F2C7C5DA}"/>
              </a:ext>
            </a:extLst>
          </p:cNvPr>
          <p:cNvSpPr/>
          <p:nvPr/>
        </p:nvSpPr>
        <p:spPr>
          <a:xfrm>
            <a:off x="533400" y="2514600"/>
            <a:ext cx="5715000" cy="3657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eaLnBrk="1" hangingPunct="1">
              <a:defRPr/>
            </a:pPr>
            <a:r>
              <a:rPr lang="en-AU" sz="1900" b="1" dirty="0" err="1">
                <a:solidFill>
                  <a:schemeClr val="tx1"/>
                </a:solidFill>
                <a:latin typeface="Arial" pitchFamily="34" charset="0"/>
                <a:cs typeface="Arial" pitchFamily="34" charset="0"/>
              </a:rPr>
              <a:t>Persyaratan</a:t>
            </a:r>
            <a:r>
              <a:rPr lang="en-AU" sz="1900" b="1" dirty="0">
                <a:solidFill>
                  <a:schemeClr val="tx1"/>
                </a:solidFill>
                <a:latin typeface="Arial" pitchFamily="34" charset="0"/>
                <a:cs typeface="Arial" pitchFamily="34" charset="0"/>
              </a:rPr>
              <a:t> </a:t>
            </a:r>
            <a:r>
              <a:rPr lang="en-AU" sz="1900" b="1" dirty="0" err="1">
                <a:solidFill>
                  <a:schemeClr val="tx1"/>
                </a:solidFill>
                <a:latin typeface="Arial" pitchFamily="34" charset="0"/>
                <a:cs typeface="Arial" pitchFamily="34" charset="0"/>
              </a:rPr>
              <a:t>komunikasi</a:t>
            </a:r>
            <a:r>
              <a:rPr lang="en-AU" sz="1900" b="1" dirty="0">
                <a:solidFill>
                  <a:schemeClr val="tx1"/>
                </a:solidFill>
                <a:latin typeface="Arial" pitchFamily="34" charset="0"/>
                <a:cs typeface="Arial" pitchFamily="34" charset="0"/>
              </a:rPr>
              <a:t>:</a:t>
            </a:r>
          </a:p>
          <a:p>
            <a:pPr marL="342900" indent="-342900" eaLnBrk="1" hangingPunct="1">
              <a:buFontTx/>
              <a:buAutoNum type="alphaLcPeriod"/>
              <a:defRPr/>
            </a:pPr>
            <a:r>
              <a:rPr lang="id-ID" sz="1900" dirty="0" err="1">
                <a:solidFill>
                  <a:schemeClr val="tx1"/>
                </a:solidFill>
                <a:latin typeface="Arial" pitchFamily="34" charset="0"/>
                <a:cs typeface="Arial" pitchFamily="34" charset="0"/>
              </a:rPr>
              <a:t>P</a:t>
            </a:r>
            <a:r>
              <a:rPr lang="en-AU" sz="1900" dirty="0">
                <a:solidFill>
                  <a:schemeClr val="tx1"/>
                </a:solidFill>
                <a:latin typeface="Arial" pitchFamily="34" charset="0"/>
                <a:cs typeface="Arial" pitchFamily="34" charset="0"/>
              </a:rPr>
              <a:t>roses, </a:t>
            </a:r>
            <a:r>
              <a:rPr lang="en-AU" sz="1900" dirty="0" err="1">
                <a:solidFill>
                  <a:schemeClr val="tx1"/>
                </a:solidFill>
                <a:latin typeface="Arial" pitchFamily="34" charset="0"/>
                <a:cs typeface="Arial" pitchFamily="34" charset="0"/>
              </a:rPr>
              <a:t>produk</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dan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layanan</a:t>
            </a:r>
            <a:r>
              <a:rPr lang="en-AU" sz="1900" dirty="0">
                <a:solidFill>
                  <a:schemeClr val="tx1"/>
                </a:solidFill>
                <a:latin typeface="Arial" pitchFamily="34" charset="0"/>
                <a:cs typeface="Arial" pitchFamily="34" charset="0"/>
              </a:rPr>
              <a:t> yang </a:t>
            </a:r>
            <a:r>
              <a:rPr lang="en-AU" sz="1900" dirty="0" err="1">
                <a:solidFill>
                  <a:schemeClr val="tx1"/>
                </a:solidFill>
                <a:latin typeface="Arial" pitchFamily="34" charset="0"/>
                <a:cs typeface="Arial" pitchFamily="34" charset="0"/>
              </a:rPr>
              <a:t>akan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diberikan</a:t>
            </a:r>
            <a:endParaRPr lang="en-AU" sz="1900" dirty="0">
              <a:solidFill>
                <a:schemeClr val="tx1"/>
              </a:solidFill>
              <a:latin typeface="Arial" pitchFamily="34" charset="0"/>
              <a:cs typeface="Arial" pitchFamily="34" charset="0"/>
            </a:endParaRPr>
          </a:p>
          <a:p>
            <a:pPr marL="342900" indent="-342900" eaLnBrk="1" hangingPunct="1">
              <a:buFontTx/>
              <a:buAutoNum type="alphaLcPeriod"/>
              <a:defRPr/>
            </a:pPr>
            <a:r>
              <a:rPr lang="en-AU" sz="1900" dirty="0" err="1">
                <a:solidFill>
                  <a:schemeClr val="tx1"/>
                </a:solidFill>
                <a:latin typeface="Arial" pitchFamily="34" charset="0"/>
                <a:cs typeface="Arial" pitchFamily="34" charset="0"/>
              </a:rPr>
              <a:t>Persetujuan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produk</a:t>
            </a:r>
            <a:r>
              <a:rPr lang="en-AU" sz="1900" dirty="0">
                <a:solidFill>
                  <a:schemeClr val="tx1"/>
                </a:solidFill>
                <a:latin typeface="Arial" pitchFamily="34" charset="0"/>
                <a:cs typeface="Arial" pitchFamily="34" charset="0"/>
              </a:rPr>
              <a:t> / </a:t>
            </a:r>
            <a:r>
              <a:rPr lang="en-AU" sz="1900" dirty="0" err="1">
                <a:solidFill>
                  <a:schemeClr val="tx1"/>
                </a:solidFill>
                <a:latin typeface="Arial" pitchFamily="34" charset="0"/>
                <a:cs typeface="Arial" pitchFamily="34" charset="0"/>
              </a:rPr>
              <a:t>jasa</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metode</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proses</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peralatan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pelepasan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produk</a:t>
            </a:r>
            <a:r>
              <a:rPr lang="en-AU" sz="1900" dirty="0">
                <a:solidFill>
                  <a:schemeClr val="tx1"/>
                </a:solidFill>
                <a:latin typeface="Arial" pitchFamily="34" charset="0"/>
                <a:cs typeface="Arial" pitchFamily="34" charset="0"/>
              </a:rPr>
              <a:t>/</a:t>
            </a:r>
            <a:r>
              <a:rPr lang="en-AU" sz="1900" dirty="0" err="1">
                <a:solidFill>
                  <a:schemeClr val="tx1"/>
                </a:solidFill>
                <a:latin typeface="Arial" pitchFamily="34" charset="0"/>
                <a:cs typeface="Arial" pitchFamily="34" charset="0"/>
              </a:rPr>
              <a:t>jasa</a:t>
            </a:r>
            <a:endParaRPr lang="en-AU" sz="1900" dirty="0">
              <a:solidFill>
                <a:schemeClr val="tx1"/>
              </a:solidFill>
              <a:latin typeface="Arial" pitchFamily="34" charset="0"/>
              <a:cs typeface="Arial" pitchFamily="34" charset="0"/>
            </a:endParaRPr>
          </a:p>
          <a:p>
            <a:pPr marL="342900" indent="-342900" eaLnBrk="1" hangingPunct="1">
              <a:buFontTx/>
              <a:buAutoNum type="alphaLcPeriod"/>
              <a:defRPr/>
            </a:pPr>
            <a:r>
              <a:rPr lang="en-AU" sz="1900" dirty="0" err="1">
                <a:solidFill>
                  <a:schemeClr val="tx1"/>
                </a:solidFill>
                <a:latin typeface="Arial" pitchFamily="34" charset="0"/>
                <a:cs typeface="Arial" pitchFamily="34" charset="0"/>
              </a:rPr>
              <a:t>Kompetensi</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termasuk</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personil</a:t>
            </a:r>
            <a:r>
              <a:rPr lang="en-AU" sz="1900" dirty="0">
                <a:solidFill>
                  <a:schemeClr val="tx1"/>
                </a:solidFill>
                <a:latin typeface="Arial" pitchFamily="34" charset="0"/>
                <a:cs typeface="Arial" pitchFamily="34" charset="0"/>
              </a:rPr>
              <a:t> yang </a:t>
            </a:r>
            <a:r>
              <a:rPr lang="en-AU" sz="1900" dirty="0" err="1">
                <a:solidFill>
                  <a:schemeClr val="tx1"/>
                </a:solidFill>
                <a:latin typeface="Arial" pitchFamily="34" charset="0"/>
                <a:cs typeface="Arial" pitchFamily="34" charset="0"/>
              </a:rPr>
              <a:t>berkualitas</a:t>
            </a:r>
            <a:r>
              <a:rPr lang="en-AU" sz="1900" dirty="0">
                <a:solidFill>
                  <a:schemeClr val="tx1"/>
                </a:solidFill>
                <a:latin typeface="Arial" pitchFamily="34" charset="0"/>
                <a:cs typeface="Arial" pitchFamily="34" charset="0"/>
              </a:rPr>
              <a:t>)</a:t>
            </a:r>
          </a:p>
          <a:p>
            <a:pPr marL="342900" indent="-342900" eaLnBrk="1" hangingPunct="1">
              <a:buFontTx/>
              <a:buAutoNum type="alphaLcPeriod"/>
              <a:defRPr/>
            </a:pPr>
            <a:r>
              <a:rPr lang="en-AU" sz="1900" dirty="0" err="1">
                <a:solidFill>
                  <a:schemeClr val="tx1"/>
                </a:solidFill>
                <a:latin typeface="Arial" pitchFamily="34" charset="0"/>
                <a:cs typeface="Arial" pitchFamily="34" charset="0"/>
              </a:rPr>
              <a:t>Interaksi</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penyedia</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eksternal</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dengan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organisasi</a:t>
            </a:r>
            <a:endParaRPr lang="en-AU" sz="1900" dirty="0">
              <a:solidFill>
                <a:schemeClr val="tx1"/>
              </a:solidFill>
              <a:latin typeface="Arial" pitchFamily="34" charset="0"/>
              <a:cs typeface="Arial" pitchFamily="34" charset="0"/>
            </a:endParaRPr>
          </a:p>
          <a:p>
            <a:pPr marL="342900" indent="-342900" eaLnBrk="1" hangingPunct="1">
              <a:buFontTx/>
              <a:buAutoNum type="alphaLcPeriod"/>
              <a:defRPr/>
            </a:pPr>
            <a:r>
              <a:rPr lang="en-AU" sz="1900" dirty="0" err="1">
                <a:solidFill>
                  <a:schemeClr val="tx1"/>
                </a:solidFill>
                <a:latin typeface="Arial" pitchFamily="34" charset="0"/>
                <a:cs typeface="Arial" pitchFamily="34" charset="0"/>
              </a:rPr>
              <a:t>Pengendalian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dan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pemantauan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kinerja</a:t>
            </a:r>
            <a:endParaRPr lang="en-AU" sz="1900" dirty="0">
              <a:solidFill>
                <a:schemeClr val="tx1"/>
              </a:solidFill>
              <a:latin typeface="Arial" pitchFamily="34" charset="0"/>
              <a:cs typeface="Arial" pitchFamily="34" charset="0"/>
            </a:endParaRPr>
          </a:p>
          <a:p>
            <a:pPr marL="342900" indent="-342900" eaLnBrk="1" hangingPunct="1">
              <a:buFontTx/>
              <a:buAutoNum type="alphaLcPeriod"/>
              <a:defRPr/>
            </a:pPr>
            <a:r>
              <a:rPr lang="en-AU" sz="1900" dirty="0" err="1">
                <a:solidFill>
                  <a:schemeClr val="tx1"/>
                </a:solidFill>
                <a:latin typeface="Arial" pitchFamily="34" charset="0"/>
                <a:cs typeface="Arial" pitchFamily="34" charset="0"/>
              </a:rPr>
              <a:t>Verifikasi</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atau</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validasi</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kegiatan</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di</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tempat</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penyedia</a:t>
            </a:r>
            <a:r>
              <a:rPr lang="en-AU" sz="1900" dirty="0">
                <a:solidFill>
                  <a:schemeClr val="tx1"/>
                </a:solidFill>
                <a:latin typeface="Arial" pitchFamily="34" charset="0"/>
                <a:cs typeface="Arial" pitchFamily="34" charset="0"/>
              </a:rPr>
              <a:t> </a:t>
            </a:r>
            <a:r>
              <a:rPr lang="en-AU" sz="1900" dirty="0" err="1">
                <a:solidFill>
                  <a:schemeClr val="tx1"/>
                </a:solidFill>
                <a:latin typeface="Arial" pitchFamily="34" charset="0"/>
                <a:cs typeface="Arial" pitchFamily="34" charset="0"/>
              </a:rPr>
              <a:t>eksternal</a:t>
            </a:r>
            <a:endParaRPr lang="en-AU" sz="1900" dirty="0">
              <a:latin typeface="Arial" pitchFamily="34" charset="0"/>
              <a:cs typeface="Arial" pitchFamily="34" charset="0"/>
            </a:endParaRPr>
          </a:p>
        </p:txBody>
      </p:sp>
      <p:sp>
        <p:nvSpPr>
          <p:cNvPr id="6" name="Rounded Rectangle 5">
            <a:extLst>
              <a:ext uri="{FF2B5EF4-FFF2-40B4-BE49-F238E27FC236}">
                <a16:creationId xmlns:a16="http://schemas.microsoft.com/office/drawing/2014/main" xmlns="" id="{03F1E573-91DE-40E0-89E7-ACBA503CDE8C}"/>
              </a:ext>
            </a:extLst>
          </p:cNvPr>
          <p:cNvSpPr/>
          <p:nvPr/>
        </p:nvSpPr>
        <p:spPr>
          <a:xfrm>
            <a:off x="7162800" y="3048000"/>
            <a:ext cx="1447800" cy="23622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AU" sz="1700" dirty="0" err="1">
                <a:latin typeface="Arial" pitchFamily="34" charset="0"/>
                <a:cs typeface="Arial" pitchFamily="34" charset="0"/>
              </a:rPr>
              <a:t>Pastikan</a:t>
            </a:r>
            <a:r>
              <a:rPr lang="en-AU" sz="1700" dirty="0">
                <a:latin typeface="Arial" pitchFamily="34" charset="0"/>
                <a:cs typeface="Arial" pitchFamily="34" charset="0"/>
              </a:rPr>
              <a:t> </a:t>
            </a:r>
            <a:r>
              <a:rPr lang="en-AU" sz="1700" dirty="0" err="1">
                <a:latin typeface="Arial" pitchFamily="34" charset="0"/>
                <a:cs typeface="Arial" pitchFamily="34" charset="0"/>
              </a:rPr>
              <a:t>kecukupan</a:t>
            </a:r>
            <a:r>
              <a:rPr lang="en-AU" sz="1700" dirty="0">
                <a:latin typeface="Arial" pitchFamily="34" charset="0"/>
                <a:cs typeface="Arial" pitchFamily="34" charset="0"/>
              </a:rPr>
              <a:t> </a:t>
            </a:r>
            <a:r>
              <a:rPr lang="en-AU" sz="1700" dirty="0" err="1">
                <a:latin typeface="Arial" pitchFamily="34" charset="0"/>
                <a:cs typeface="Arial" pitchFamily="34" charset="0"/>
              </a:rPr>
              <a:t>sebelum</a:t>
            </a:r>
            <a:r>
              <a:rPr lang="en-AU" sz="1700" dirty="0">
                <a:latin typeface="Arial" pitchFamily="34" charset="0"/>
                <a:cs typeface="Arial" pitchFamily="34" charset="0"/>
              </a:rPr>
              <a:t> </a:t>
            </a:r>
            <a:r>
              <a:rPr lang="en-AU" sz="1700" dirty="0" err="1">
                <a:latin typeface="Arial" pitchFamily="34" charset="0"/>
                <a:cs typeface="Arial" pitchFamily="34" charset="0"/>
              </a:rPr>
              <a:t>komunikasi</a:t>
            </a:r>
            <a:r>
              <a:rPr lang="en-AU" sz="1700" dirty="0">
                <a:latin typeface="Arial" pitchFamily="34" charset="0"/>
                <a:cs typeface="Arial" pitchFamily="34" charset="0"/>
              </a:rPr>
              <a:t> </a:t>
            </a:r>
            <a:r>
              <a:rPr lang="en-AU" sz="1700" dirty="0" err="1">
                <a:latin typeface="Arial" pitchFamily="34" charset="0"/>
                <a:cs typeface="Arial" pitchFamily="34" charset="0"/>
              </a:rPr>
              <a:t>dengan</a:t>
            </a:r>
            <a:r>
              <a:rPr lang="en-AU" sz="1700" dirty="0">
                <a:latin typeface="Arial" pitchFamily="34" charset="0"/>
                <a:cs typeface="Arial" pitchFamily="34" charset="0"/>
              </a:rPr>
              <a:t> </a:t>
            </a:r>
            <a:r>
              <a:rPr lang="en-AU" sz="1700" dirty="0" err="1">
                <a:latin typeface="Arial" pitchFamily="34" charset="0"/>
                <a:cs typeface="Arial" pitchFamily="34" charset="0"/>
              </a:rPr>
              <a:t>penyedia</a:t>
            </a:r>
            <a:r>
              <a:rPr lang="en-AU" sz="1700" dirty="0">
                <a:latin typeface="Arial" pitchFamily="34" charset="0"/>
                <a:cs typeface="Arial" pitchFamily="34" charset="0"/>
              </a:rPr>
              <a:t> </a:t>
            </a:r>
            <a:r>
              <a:rPr lang="en-AU" sz="1700" dirty="0" err="1">
                <a:latin typeface="Arial" pitchFamily="34" charset="0"/>
                <a:cs typeface="Arial" pitchFamily="34" charset="0"/>
              </a:rPr>
              <a:t>eksternal</a:t>
            </a:r>
            <a:endParaRPr lang="en-AU" sz="1700" dirty="0">
              <a:latin typeface="Arial" pitchFamily="34" charset="0"/>
              <a:cs typeface="Arial" pitchFamily="34" charset="0"/>
            </a:endParaRPr>
          </a:p>
        </p:txBody>
      </p:sp>
      <p:sp>
        <p:nvSpPr>
          <p:cNvPr id="7" name="Right Arrow 6">
            <a:extLst>
              <a:ext uri="{FF2B5EF4-FFF2-40B4-BE49-F238E27FC236}">
                <a16:creationId xmlns:a16="http://schemas.microsoft.com/office/drawing/2014/main" xmlns="" id="{8FA2493F-A234-44EA-879A-0B8CFF67D305}"/>
              </a:ext>
            </a:extLst>
          </p:cNvPr>
          <p:cNvSpPr/>
          <p:nvPr/>
        </p:nvSpPr>
        <p:spPr>
          <a:xfrm>
            <a:off x="6400800" y="3962400"/>
            <a:ext cx="609600"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AU"/>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10" descr="http://mastercoaching.ro/wp-content/uploads/2014/02/Productie-1.jpg"/>
          <p:cNvPicPr>
            <a:picLocks noChangeAspect="1" noChangeArrowheads="1"/>
          </p:cNvPicPr>
          <p:nvPr/>
        </p:nvPicPr>
        <p:blipFill>
          <a:blip r:embed="rId2"/>
          <a:srcRect l="1436" t="7655" r="8080" b="8134"/>
          <a:stretch>
            <a:fillRect/>
          </a:stretch>
        </p:blipFill>
        <p:spPr bwMode="auto">
          <a:xfrm>
            <a:off x="6477000" y="149225"/>
            <a:ext cx="2514600" cy="1755775"/>
          </a:xfrm>
          <a:prstGeom prst="rect">
            <a:avLst/>
          </a:prstGeom>
          <a:noFill/>
          <a:ln w="9525">
            <a:noFill/>
            <a:miter lim="800000"/>
            <a:headEnd/>
            <a:tailEnd/>
          </a:ln>
        </p:spPr>
      </p:pic>
      <p:sp>
        <p:nvSpPr>
          <p:cNvPr id="181251" name="Title 1"/>
          <p:cNvSpPr>
            <a:spLocks noGrp="1"/>
          </p:cNvSpPr>
          <p:nvPr>
            <p:ph type="title"/>
          </p:nvPr>
        </p:nvSpPr>
        <p:spPr>
          <a:xfrm>
            <a:off x="468313" y="228600"/>
            <a:ext cx="8229600" cy="720725"/>
          </a:xfrm>
        </p:spPr>
        <p:txBody>
          <a:bodyPr/>
          <a:lstStyle/>
          <a:p>
            <a:r>
              <a:rPr lang="en-AU" altLang="en-US">
                <a:latin typeface="Arial" charset="0"/>
                <a:cs typeface="Arial" charset="0"/>
              </a:rPr>
              <a:t>8. Operasi</a:t>
            </a:r>
          </a:p>
        </p:txBody>
      </p:sp>
      <p:sp>
        <p:nvSpPr>
          <p:cNvPr id="181252" name="Content Placeholder 2"/>
          <p:cNvSpPr>
            <a:spLocks noGrp="1"/>
          </p:cNvSpPr>
          <p:nvPr>
            <p:ph idx="1"/>
          </p:nvPr>
        </p:nvSpPr>
        <p:spPr>
          <a:xfrm>
            <a:off x="609600" y="1066800"/>
            <a:ext cx="7543800" cy="1143000"/>
          </a:xfrm>
        </p:spPr>
        <p:txBody>
          <a:bodyPr/>
          <a:lstStyle/>
          <a:p>
            <a:pPr>
              <a:buFont typeface="Arial" charset="0"/>
              <a:buNone/>
            </a:pPr>
            <a:r>
              <a:rPr lang="en-AU" altLang="en-US" sz="2800" dirty="0">
                <a:latin typeface="Arial" charset="0"/>
                <a:cs typeface="Arial" charset="0"/>
              </a:rPr>
              <a:t>8.5 </a:t>
            </a:r>
            <a:r>
              <a:rPr lang="en-AU" altLang="en-US" sz="2800" dirty="0" err="1">
                <a:latin typeface="Arial" charset="0"/>
                <a:cs typeface="Arial" charset="0"/>
              </a:rPr>
              <a:t>Produksi</a:t>
            </a:r>
            <a:r>
              <a:rPr lang="en-AU" altLang="en-US" sz="2800" dirty="0">
                <a:latin typeface="Arial" charset="0"/>
                <a:cs typeface="Arial" charset="0"/>
              </a:rPr>
              <a:t> </a:t>
            </a:r>
            <a:r>
              <a:rPr lang="en-AU" altLang="en-US" sz="2800" dirty="0" err="1">
                <a:latin typeface="Arial" charset="0"/>
                <a:cs typeface="Arial" charset="0"/>
              </a:rPr>
              <a:t>dan</a:t>
            </a:r>
            <a:r>
              <a:rPr lang="en-AU" altLang="en-US" sz="2800" dirty="0">
                <a:latin typeface="Arial" charset="0"/>
                <a:cs typeface="Arial" charset="0"/>
              </a:rPr>
              <a:t> </a:t>
            </a:r>
            <a:r>
              <a:rPr lang="en-AU" altLang="en-US" sz="2800" dirty="0" err="1">
                <a:latin typeface="Arial" charset="0"/>
                <a:cs typeface="Arial" charset="0"/>
              </a:rPr>
              <a:t>penyediaan</a:t>
            </a:r>
            <a:r>
              <a:rPr lang="en-AU" altLang="en-US" sz="2800" dirty="0">
                <a:latin typeface="Arial" charset="0"/>
                <a:cs typeface="Arial" charset="0"/>
              </a:rPr>
              <a:t> </a:t>
            </a:r>
            <a:r>
              <a:rPr lang="en-AU" altLang="en-US" sz="2800" dirty="0" err="1">
                <a:latin typeface="Arial" charset="0"/>
                <a:cs typeface="Arial" charset="0"/>
              </a:rPr>
              <a:t>jasa</a:t>
            </a:r>
            <a:endParaRPr lang="en-AU" altLang="en-US" sz="2800" dirty="0">
              <a:latin typeface="Arial" charset="0"/>
              <a:cs typeface="Arial" charset="0"/>
            </a:endParaRPr>
          </a:p>
          <a:p>
            <a:pPr>
              <a:buFont typeface="Arial" charset="0"/>
              <a:buNone/>
            </a:pPr>
            <a:r>
              <a:rPr lang="en-AU" altLang="en-US" sz="2400" dirty="0">
                <a:latin typeface="Arial" charset="0"/>
                <a:cs typeface="Arial" charset="0"/>
              </a:rPr>
              <a:t>8.5.1 </a:t>
            </a:r>
            <a:r>
              <a:rPr lang="en-AU" altLang="en-US" sz="2400" dirty="0" err="1">
                <a:latin typeface="Arial" charset="0"/>
                <a:cs typeface="Arial" charset="0"/>
              </a:rPr>
              <a:t>Pengendalian</a:t>
            </a:r>
            <a:r>
              <a:rPr lang="en-AU" altLang="en-US" sz="2400" dirty="0">
                <a:latin typeface="Arial" charset="0"/>
                <a:cs typeface="Arial" charset="0"/>
              </a:rPr>
              <a:t> </a:t>
            </a:r>
            <a:r>
              <a:rPr lang="en-AU" altLang="en-US" sz="2400" dirty="0" err="1">
                <a:latin typeface="Arial" charset="0"/>
                <a:cs typeface="Arial" charset="0"/>
              </a:rPr>
              <a:t>produksi</a:t>
            </a:r>
            <a:r>
              <a:rPr lang="en-AU" altLang="en-US" sz="2400" dirty="0">
                <a:latin typeface="Arial" charset="0"/>
                <a:cs typeface="Arial" charset="0"/>
              </a:rPr>
              <a:t> </a:t>
            </a:r>
            <a:r>
              <a:rPr lang="en-AU" altLang="en-US" sz="2400" dirty="0" err="1">
                <a:latin typeface="Arial" charset="0"/>
                <a:cs typeface="Arial" charset="0"/>
              </a:rPr>
              <a:t>dan</a:t>
            </a:r>
            <a:r>
              <a:rPr lang="en-AU" altLang="en-US" sz="2400" dirty="0">
                <a:latin typeface="Arial" charset="0"/>
                <a:cs typeface="Arial" charset="0"/>
              </a:rPr>
              <a:t> </a:t>
            </a:r>
            <a:r>
              <a:rPr lang="en-AU" altLang="en-US" sz="2400" dirty="0" err="1">
                <a:latin typeface="Arial" charset="0"/>
                <a:cs typeface="Arial" charset="0"/>
              </a:rPr>
              <a:t>penyediaan</a:t>
            </a:r>
            <a:r>
              <a:rPr lang="en-AU" altLang="en-US" sz="2400" dirty="0">
                <a:latin typeface="Arial" charset="0"/>
                <a:cs typeface="Arial" charset="0"/>
              </a:rPr>
              <a:t> </a:t>
            </a:r>
            <a:r>
              <a:rPr lang="en-AU" altLang="en-US" sz="2400" dirty="0" err="1">
                <a:latin typeface="Arial" charset="0"/>
                <a:cs typeface="Arial" charset="0"/>
              </a:rPr>
              <a:t>jasa</a:t>
            </a:r>
            <a:endParaRPr lang="en-AU" altLang="en-US" sz="2400" dirty="0">
              <a:latin typeface="Arial" charset="0"/>
              <a:cs typeface="Arial" charset="0"/>
            </a:endParaRPr>
          </a:p>
        </p:txBody>
      </p:sp>
      <p:sp>
        <p:nvSpPr>
          <p:cNvPr id="181253" name="Slide Number Placeholder 3"/>
          <p:cNvSpPr>
            <a:spLocks noGrp="1"/>
          </p:cNvSpPr>
          <p:nvPr>
            <p:ph type="sldNum" sz="quarter" idx="10"/>
          </p:nvPr>
        </p:nvSpPr>
        <p:spPr bwMode="auto">
          <a:noFill/>
          <a:ln>
            <a:miter lim="800000"/>
            <a:headEnd/>
            <a:tailEnd/>
          </a:ln>
        </p:spPr>
        <p:txBody>
          <a:bodyPr/>
          <a:lstStyle/>
          <a:p>
            <a:fld id="{1410C999-1D65-4190-9FED-4471EC926487}" type="slidenum">
              <a:rPr lang="id-ID" altLang="en-US"/>
              <a:pPr/>
              <a:t>58</a:t>
            </a:fld>
            <a:endParaRPr lang="id-ID" altLang="en-US"/>
          </a:p>
        </p:txBody>
      </p:sp>
      <p:sp>
        <p:nvSpPr>
          <p:cNvPr id="5" name="Rounded Rectangle 4">
            <a:extLst>
              <a:ext uri="{FF2B5EF4-FFF2-40B4-BE49-F238E27FC236}">
                <a16:creationId xmlns:a16="http://schemas.microsoft.com/office/drawing/2014/main" xmlns="" id="{6C427E17-8332-4C52-8CBF-28A606229AA5}"/>
              </a:ext>
            </a:extLst>
          </p:cNvPr>
          <p:cNvSpPr/>
          <p:nvPr/>
        </p:nvSpPr>
        <p:spPr>
          <a:xfrm>
            <a:off x="685800" y="2057400"/>
            <a:ext cx="7696200" cy="3657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en-AU" b="1" dirty="0" err="1">
                <a:solidFill>
                  <a:schemeClr val="tx1"/>
                </a:solidFill>
                <a:latin typeface="Arial" pitchFamily="34" charset="0"/>
                <a:cs typeface="Arial" pitchFamily="34" charset="0"/>
              </a:rPr>
              <a:t>Kondisi</a:t>
            </a:r>
            <a:r>
              <a:rPr lang="en-AU" b="1" dirty="0">
                <a:solidFill>
                  <a:schemeClr val="tx1"/>
                </a:solidFill>
                <a:latin typeface="Arial" pitchFamily="34" charset="0"/>
                <a:cs typeface="Arial" pitchFamily="34" charset="0"/>
              </a:rPr>
              <a:t> yang </a:t>
            </a:r>
            <a:r>
              <a:rPr lang="en-AU" b="1" dirty="0" err="1">
                <a:solidFill>
                  <a:schemeClr val="tx1"/>
                </a:solidFill>
                <a:latin typeface="Arial" pitchFamily="34" charset="0"/>
                <a:cs typeface="Arial" pitchFamily="34" charset="0"/>
              </a:rPr>
              <a:t>terkendali</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sebagaimana</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berlaku</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meliputi</a:t>
            </a:r>
            <a:r>
              <a:rPr lang="en-AU" b="1" dirty="0">
                <a:solidFill>
                  <a:schemeClr val="tx1"/>
                </a:solidFill>
                <a:latin typeface="Arial" pitchFamily="34" charset="0"/>
                <a:cs typeface="Arial" pitchFamily="34" charset="0"/>
              </a:rPr>
              <a:t>:</a:t>
            </a:r>
          </a:p>
          <a:p>
            <a:pPr marL="342900" indent="-342900" algn="just" eaLnBrk="1" hangingPunct="1">
              <a:buFontTx/>
              <a:buAutoNum type="alphaLcPeriod"/>
              <a:defRPr/>
            </a:pPr>
            <a:r>
              <a:rPr lang="en-AU" dirty="0" err="1">
                <a:solidFill>
                  <a:schemeClr val="tx1"/>
                </a:solidFill>
                <a:latin typeface="Arial" pitchFamily="34" charset="0"/>
                <a:cs typeface="Arial" pitchFamily="34" charset="0"/>
              </a:rPr>
              <a:t>Informasi</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didokumentasikan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mendefinisikan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karakteristik</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produk</a:t>
            </a:r>
            <a:r>
              <a:rPr lang="en-AU" dirty="0">
                <a:solidFill>
                  <a:schemeClr val="tx1"/>
                </a:solidFill>
                <a:latin typeface="Arial" pitchFamily="34" charset="0"/>
                <a:cs typeface="Arial" pitchFamily="34" charset="0"/>
              </a:rPr>
              <a:t>/</a:t>
            </a:r>
            <a:r>
              <a:rPr lang="en-AU" dirty="0" err="1">
                <a:solidFill>
                  <a:schemeClr val="tx1"/>
                </a:solidFill>
                <a:latin typeface="Arial" pitchFamily="34" charset="0"/>
                <a:cs typeface="Arial" pitchFamily="34" charset="0"/>
              </a:rPr>
              <a:t>jasa</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kegiatan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menjadi</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melakukan</a:t>
            </a:r>
            <a:r>
              <a:rPr lang="en-AU" dirty="0">
                <a:solidFill>
                  <a:schemeClr val="tx1"/>
                </a:solidFill>
                <a:latin typeface="Arial" pitchFamily="34" charset="0"/>
                <a:cs typeface="Arial" pitchFamily="34" charset="0"/>
              </a:rPr>
              <a:t>,</a:t>
            </a:r>
            <a:r>
              <a:rPr lang="en-AU" dirty="0">
                <a:latin typeface="Arial" pitchFamily="34" charset="0"/>
                <a:cs typeface="Arial" pitchFamily="34" charset="0"/>
              </a:rPr>
              <a:t> </a:t>
            </a:r>
            <a:r>
              <a:rPr lang="en-AU" dirty="0">
                <a:solidFill>
                  <a:srgbClr val="FF0000"/>
                </a:solidFill>
                <a:latin typeface="Arial" pitchFamily="34" charset="0"/>
                <a:cs typeface="Arial" pitchFamily="34" charset="0"/>
              </a:rPr>
              <a:t>*</a:t>
            </a:r>
            <a:r>
              <a:rPr lang="en-AU" dirty="0" err="1">
                <a:solidFill>
                  <a:srgbClr val="FF0000"/>
                </a:solidFill>
                <a:latin typeface="Arial" pitchFamily="34" charset="0"/>
                <a:cs typeface="Arial" pitchFamily="34" charset="0"/>
              </a:rPr>
              <a:t>hasil</a:t>
            </a:r>
            <a:r>
              <a:rPr lang="en-AU" dirty="0">
                <a:solidFill>
                  <a:srgbClr val="FF0000"/>
                </a:solidFill>
                <a:latin typeface="Arial" pitchFamily="34" charset="0"/>
                <a:cs typeface="Arial" pitchFamily="34" charset="0"/>
              </a:rPr>
              <a:t> yang </a:t>
            </a:r>
            <a:r>
              <a:rPr lang="en-AU" dirty="0" err="1">
                <a:solidFill>
                  <a:srgbClr val="FF0000"/>
                </a:solidFill>
                <a:latin typeface="Arial" pitchFamily="34" charset="0"/>
                <a:cs typeface="Arial" pitchFamily="34" charset="0"/>
              </a:rPr>
              <a:t>akan</a:t>
            </a:r>
            <a:r>
              <a:rPr lang="en-AU" dirty="0">
                <a:solidFill>
                  <a:srgbClr val="FF0000"/>
                </a:solidFill>
                <a:latin typeface="Arial" pitchFamily="34" charset="0"/>
                <a:cs typeface="Arial" pitchFamily="34" charset="0"/>
              </a:rPr>
              <a:t> </a:t>
            </a:r>
            <a:r>
              <a:rPr lang="en-AU" dirty="0" err="1">
                <a:solidFill>
                  <a:srgbClr val="FF0000"/>
                </a:solidFill>
                <a:latin typeface="Arial" pitchFamily="34" charset="0"/>
                <a:cs typeface="Arial" pitchFamily="34" charset="0"/>
              </a:rPr>
              <a:t>dicapai</a:t>
            </a:r>
            <a:endParaRPr lang="en-AU" dirty="0">
              <a:solidFill>
                <a:srgbClr val="FF0000"/>
              </a:solidFill>
              <a:latin typeface="Arial" pitchFamily="34" charset="0"/>
              <a:cs typeface="Arial" pitchFamily="34" charset="0"/>
            </a:endParaRPr>
          </a:p>
          <a:p>
            <a:pPr marL="342900" indent="-342900" algn="just" eaLnBrk="1" hangingPunct="1">
              <a:buFontTx/>
              <a:buAutoNum type="alphaLcPeriod"/>
              <a:defRPr/>
            </a:pPr>
            <a:r>
              <a:rPr lang="en-AU" dirty="0" err="1">
                <a:solidFill>
                  <a:schemeClr val="tx1"/>
                </a:solidFill>
                <a:latin typeface="Arial" pitchFamily="34" charset="0"/>
                <a:cs typeface="Arial" pitchFamily="34" charset="0"/>
              </a:rPr>
              <a:t>Ketersediaan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dan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penggunaan</a:t>
            </a:r>
            <a:r>
              <a:rPr lang="en-AU" dirty="0">
                <a:solidFill>
                  <a:schemeClr val="tx1"/>
                </a:solidFill>
                <a:latin typeface="Arial" pitchFamily="34" charset="0"/>
                <a:cs typeface="Arial" pitchFamily="34" charset="0"/>
              </a:rPr>
              <a:t> monitoring </a:t>
            </a:r>
            <a:r>
              <a:rPr lang="en-AU" dirty="0" err="1">
                <a:solidFill>
                  <a:schemeClr val="tx1"/>
                </a:solidFill>
                <a:latin typeface="Arial" pitchFamily="34" charset="0"/>
                <a:cs typeface="Arial" pitchFamily="34" charset="0"/>
              </a:rPr>
              <a:t>dan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mengukur</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sumber</a:t>
            </a:r>
            <a:endParaRPr lang="en-AU" dirty="0">
              <a:solidFill>
                <a:schemeClr val="tx1"/>
              </a:solidFill>
              <a:latin typeface="Arial" pitchFamily="34" charset="0"/>
              <a:cs typeface="Arial" pitchFamily="34" charset="0"/>
            </a:endParaRPr>
          </a:p>
          <a:p>
            <a:pPr marL="342900" indent="-342900" algn="just" eaLnBrk="1" hangingPunct="1">
              <a:buFontTx/>
              <a:buAutoNum type="alphaLcPeriod"/>
              <a:defRPr/>
            </a:pPr>
            <a:r>
              <a:rPr lang="en-AU" dirty="0" err="1">
                <a:solidFill>
                  <a:schemeClr val="tx1"/>
                </a:solidFill>
                <a:latin typeface="Arial" pitchFamily="34" charset="0"/>
                <a:cs typeface="Arial" pitchFamily="34" charset="0"/>
              </a:rPr>
              <a:t>Kegiatan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pemantauan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dan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pengukuran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untuk</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memverifikasi</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kontrol</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proses</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atau</a:t>
            </a:r>
            <a:r>
              <a:rPr lang="en-AU" dirty="0">
                <a:solidFill>
                  <a:schemeClr val="tx1"/>
                </a:solidFill>
                <a:latin typeface="Arial" pitchFamily="34" charset="0"/>
                <a:cs typeface="Arial" pitchFamily="34" charset="0"/>
              </a:rPr>
              <a:t> output </a:t>
            </a:r>
            <a:r>
              <a:rPr lang="en-AU" dirty="0" err="1">
                <a:solidFill>
                  <a:schemeClr val="tx1"/>
                </a:solidFill>
                <a:latin typeface="Arial" pitchFamily="34" charset="0"/>
                <a:cs typeface="Arial" pitchFamily="34" charset="0"/>
              </a:rPr>
              <a:t>dan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kriteria</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penerimaan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produk</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dan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layanan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bertemu</a:t>
            </a:r>
            <a:endParaRPr lang="en-AU" dirty="0">
              <a:solidFill>
                <a:schemeClr val="tx1"/>
              </a:solidFill>
              <a:latin typeface="Arial" pitchFamily="34" charset="0"/>
              <a:cs typeface="Arial" pitchFamily="34" charset="0"/>
            </a:endParaRPr>
          </a:p>
          <a:p>
            <a:pPr marL="342900" indent="-342900" algn="just" eaLnBrk="1" hangingPunct="1">
              <a:buFontTx/>
              <a:buAutoNum type="alphaLcPeriod"/>
              <a:defRPr/>
            </a:pPr>
            <a:r>
              <a:rPr lang="en-AU" dirty="0" err="1">
                <a:solidFill>
                  <a:schemeClr val="tx1"/>
                </a:solidFill>
                <a:latin typeface="Arial" pitchFamily="34" charset="0"/>
                <a:cs typeface="Arial" pitchFamily="34" charset="0"/>
              </a:rPr>
              <a:t>Penggunaan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cocok</a:t>
            </a:r>
            <a:r>
              <a:rPr lang="en-AU" dirty="0">
                <a:solidFill>
                  <a:schemeClr val="tx1"/>
                </a:solidFill>
                <a:latin typeface="Arial" pitchFamily="34" charset="0"/>
                <a:cs typeface="Arial" pitchFamily="34" charset="0"/>
              </a:rPr>
              <a:t> </a:t>
            </a:r>
            <a:r>
              <a:rPr lang="en-AU" dirty="0">
                <a:solidFill>
                  <a:srgbClr val="FF0000"/>
                </a:solidFill>
                <a:latin typeface="Arial" pitchFamily="34" charset="0"/>
                <a:cs typeface="Arial" pitchFamily="34" charset="0"/>
              </a:rPr>
              <a:t>*</a:t>
            </a:r>
            <a:r>
              <a:rPr lang="en-AU" dirty="0" err="1">
                <a:solidFill>
                  <a:srgbClr val="FF0000"/>
                </a:solidFill>
                <a:latin typeface="Arial" pitchFamily="34" charset="0"/>
                <a:cs typeface="Arial" pitchFamily="34" charset="0"/>
              </a:rPr>
              <a:t>infrastruktur</a:t>
            </a:r>
            <a:r>
              <a:rPr lang="en-AU" dirty="0">
                <a:solidFill>
                  <a:srgbClr val="FF0000"/>
                </a:solidFill>
                <a:latin typeface="Arial" pitchFamily="34" charset="0"/>
                <a:cs typeface="Arial" pitchFamily="34" charset="0"/>
              </a:rPr>
              <a:t> </a:t>
            </a:r>
            <a:r>
              <a:rPr lang="en-AU" dirty="0" err="1">
                <a:solidFill>
                  <a:srgbClr val="FF0000"/>
                </a:solidFill>
                <a:latin typeface="Arial" pitchFamily="34" charset="0"/>
                <a:cs typeface="Arial" pitchFamily="34" charset="0"/>
              </a:rPr>
              <a:t>dan</a:t>
            </a:r>
            <a:r>
              <a:rPr lang="en-AU" dirty="0">
                <a:solidFill>
                  <a:srgbClr val="FF0000"/>
                </a:solidFill>
                <a:latin typeface="Arial" pitchFamily="34" charset="0"/>
                <a:cs typeface="Arial" pitchFamily="34" charset="0"/>
              </a:rPr>
              <a:t> </a:t>
            </a:r>
            <a:r>
              <a:rPr lang="en-AU" dirty="0" err="1">
                <a:solidFill>
                  <a:srgbClr val="FF0000"/>
                </a:solidFill>
                <a:latin typeface="Arial" pitchFamily="34" charset="0"/>
                <a:cs typeface="Arial" pitchFamily="34" charset="0"/>
              </a:rPr>
              <a:t>proses</a:t>
            </a:r>
            <a:r>
              <a:rPr lang="en-AU" dirty="0">
                <a:solidFill>
                  <a:srgbClr val="FF0000"/>
                </a:solidFill>
                <a:latin typeface="Arial" pitchFamily="34" charset="0"/>
                <a:cs typeface="Arial" pitchFamily="34" charset="0"/>
              </a:rPr>
              <a:t> </a:t>
            </a:r>
            <a:r>
              <a:rPr lang="en-AU" dirty="0" err="1">
                <a:solidFill>
                  <a:srgbClr val="FF0000"/>
                </a:solidFill>
                <a:latin typeface="Arial" pitchFamily="34" charset="0"/>
                <a:cs typeface="Arial" pitchFamily="34" charset="0"/>
              </a:rPr>
              <a:t>lingkungan</a:t>
            </a:r>
            <a:endParaRPr lang="en-AU" dirty="0">
              <a:solidFill>
                <a:srgbClr val="FF0000"/>
              </a:solidFill>
              <a:latin typeface="Arial" pitchFamily="34" charset="0"/>
              <a:cs typeface="Arial" pitchFamily="34" charset="0"/>
            </a:endParaRPr>
          </a:p>
          <a:p>
            <a:pPr marL="342900" indent="-342900" algn="just" eaLnBrk="1" hangingPunct="1">
              <a:buFontTx/>
              <a:buAutoNum type="alphaLcPeriod"/>
              <a:defRPr/>
            </a:pPr>
            <a:r>
              <a:rPr lang="en-AU" dirty="0">
                <a:solidFill>
                  <a:srgbClr val="FF0000"/>
                </a:solidFill>
                <a:latin typeface="Arial" pitchFamily="34" charset="0"/>
                <a:cs typeface="Arial" pitchFamily="34" charset="0"/>
              </a:rPr>
              <a:t>*</a:t>
            </a:r>
            <a:r>
              <a:rPr lang="en-AU" dirty="0" err="1">
                <a:solidFill>
                  <a:srgbClr val="FF0000"/>
                </a:solidFill>
                <a:latin typeface="Arial" pitchFamily="34" charset="0"/>
                <a:cs typeface="Arial" pitchFamily="34" charset="0"/>
              </a:rPr>
              <a:t>kompetensi</a:t>
            </a:r>
            <a:r>
              <a:rPr lang="en-AU" dirty="0">
                <a:solidFill>
                  <a:srgbClr val="FF0000"/>
                </a:solidFill>
                <a:latin typeface="Arial" pitchFamily="34" charset="0"/>
                <a:cs typeface="Arial" pitchFamily="34" charset="0"/>
              </a:rPr>
              <a:t> </a:t>
            </a:r>
            <a:r>
              <a:rPr lang="en-AU" dirty="0" err="1">
                <a:solidFill>
                  <a:srgbClr val="FF0000"/>
                </a:solidFill>
                <a:latin typeface="Arial" pitchFamily="34" charset="0"/>
                <a:cs typeface="Arial" pitchFamily="34" charset="0"/>
              </a:rPr>
              <a:t>dan</a:t>
            </a:r>
            <a:r>
              <a:rPr lang="en-AU" dirty="0">
                <a:solidFill>
                  <a:srgbClr val="FF0000"/>
                </a:solidFill>
                <a:latin typeface="Arial" pitchFamily="34" charset="0"/>
                <a:cs typeface="Arial" pitchFamily="34" charset="0"/>
              </a:rPr>
              <a:t> </a:t>
            </a:r>
            <a:r>
              <a:rPr lang="en-AU" dirty="0" err="1">
                <a:solidFill>
                  <a:srgbClr val="FF0000"/>
                </a:solidFill>
                <a:latin typeface="Arial" pitchFamily="34" charset="0"/>
                <a:cs typeface="Arial" pitchFamily="34" charset="0"/>
              </a:rPr>
              <a:t>kualifikasi</a:t>
            </a:r>
            <a:endParaRPr lang="en-AU" dirty="0">
              <a:solidFill>
                <a:srgbClr val="FF0000"/>
              </a:solidFill>
              <a:latin typeface="Arial" pitchFamily="34" charset="0"/>
              <a:cs typeface="Arial" pitchFamily="34" charset="0"/>
            </a:endParaRPr>
          </a:p>
          <a:p>
            <a:pPr marL="342900" indent="-342900" algn="just" eaLnBrk="1" hangingPunct="1">
              <a:buFontTx/>
              <a:buAutoNum type="alphaLcPeriod"/>
              <a:defRPr/>
            </a:pPr>
            <a:r>
              <a:rPr lang="en-AU" dirty="0" err="1">
                <a:solidFill>
                  <a:schemeClr val="tx1"/>
                </a:solidFill>
                <a:latin typeface="Arial" pitchFamily="34" charset="0"/>
                <a:cs typeface="Arial" pitchFamily="34" charset="0"/>
              </a:rPr>
              <a:t>Validasi</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dan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revalidasi</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periodik</a:t>
            </a:r>
            <a:endParaRPr lang="en-AU" dirty="0">
              <a:solidFill>
                <a:schemeClr val="tx1"/>
              </a:solidFill>
              <a:latin typeface="Arial" pitchFamily="34" charset="0"/>
              <a:cs typeface="Arial" pitchFamily="34" charset="0"/>
            </a:endParaRPr>
          </a:p>
          <a:p>
            <a:pPr marL="342900" indent="-342900" algn="just" eaLnBrk="1" hangingPunct="1">
              <a:buFontTx/>
              <a:buAutoNum type="alphaLcPeriod"/>
              <a:defRPr/>
            </a:pPr>
            <a:r>
              <a:rPr lang="en-AU" dirty="0">
                <a:solidFill>
                  <a:srgbClr val="FF0000"/>
                </a:solidFill>
                <a:latin typeface="Arial" pitchFamily="34" charset="0"/>
                <a:cs typeface="Arial" pitchFamily="34" charset="0"/>
              </a:rPr>
              <a:t>*</a:t>
            </a:r>
            <a:r>
              <a:rPr lang="en-AU" dirty="0" err="1">
                <a:solidFill>
                  <a:srgbClr val="FF0000"/>
                </a:solidFill>
                <a:latin typeface="Arial" pitchFamily="34" charset="0"/>
                <a:cs typeface="Arial" pitchFamily="34" charset="0"/>
              </a:rPr>
              <a:t>Pelaksanaan</a:t>
            </a:r>
            <a:r>
              <a:rPr lang="en-AU" dirty="0">
                <a:solidFill>
                  <a:srgbClr val="FF0000"/>
                </a:solidFill>
                <a:latin typeface="Arial" pitchFamily="34" charset="0"/>
                <a:cs typeface="Arial" pitchFamily="34" charset="0"/>
              </a:rPr>
              <a:t> </a:t>
            </a:r>
            <a:r>
              <a:rPr lang="en-AU" dirty="0" err="1">
                <a:solidFill>
                  <a:srgbClr val="FF0000"/>
                </a:solidFill>
                <a:latin typeface="Arial" pitchFamily="34" charset="0"/>
                <a:cs typeface="Arial" pitchFamily="34" charset="0"/>
              </a:rPr>
              <a:t>tindakan</a:t>
            </a:r>
            <a:r>
              <a:rPr lang="en-AU" dirty="0">
                <a:solidFill>
                  <a:srgbClr val="FF0000"/>
                </a:solidFill>
                <a:latin typeface="Arial" pitchFamily="34" charset="0"/>
                <a:cs typeface="Arial" pitchFamily="34" charset="0"/>
              </a:rPr>
              <a:t> </a:t>
            </a:r>
            <a:r>
              <a:rPr lang="en-AU" dirty="0" err="1">
                <a:solidFill>
                  <a:srgbClr val="FF0000"/>
                </a:solidFill>
                <a:latin typeface="Arial" pitchFamily="34" charset="0"/>
                <a:cs typeface="Arial" pitchFamily="34" charset="0"/>
              </a:rPr>
              <a:t>untuk</a:t>
            </a:r>
            <a:r>
              <a:rPr lang="en-AU" dirty="0">
                <a:solidFill>
                  <a:srgbClr val="FF0000"/>
                </a:solidFill>
                <a:latin typeface="Arial" pitchFamily="34" charset="0"/>
                <a:cs typeface="Arial" pitchFamily="34" charset="0"/>
              </a:rPr>
              <a:t> </a:t>
            </a:r>
            <a:r>
              <a:rPr lang="en-AU" dirty="0" err="1">
                <a:solidFill>
                  <a:srgbClr val="FF0000"/>
                </a:solidFill>
                <a:latin typeface="Arial" pitchFamily="34" charset="0"/>
                <a:cs typeface="Arial" pitchFamily="34" charset="0"/>
              </a:rPr>
              <a:t>mencegah</a:t>
            </a:r>
            <a:r>
              <a:rPr lang="en-AU" dirty="0">
                <a:solidFill>
                  <a:srgbClr val="FF0000"/>
                </a:solidFill>
                <a:latin typeface="Arial" pitchFamily="34" charset="0"/>
                <a:cs typeface="Arial" pitchFamily="34" charset="0"/>
              </a:rPr>
              <a:t> </a:t>
            </a:r>
            <a:r>
              <a:rPr lang="en-AU" dirty="0" err="1">
                <a:solidFill>
                  <a:srgbClr val="FF0000"/>
                </a:solidFill>
                <a:latin typeface="Arial" pitchFamily="34" charset="0"/>
                <a:cs typeface="Arial" pitchFamily="34" charset="0"/>
              </a:rPr>
              <a:t>kesalahan</a:t>
            </a:r>
            <a:r>
              <a:rPr lang="en-AU" dirty="0">
                <a:solidFill>
                  <a:srgbClr val="FF0000"/>
                </a:solidFill>
                <a:latin typeface="Arial" pitchFamily="34" charset="0"/>
                <a:cs typeface="Arial" pitchFamily="34" charset="0"/>
              </a:rPr>
              <a:t> </a:t>
            </a:r>
            <a:r>
              <a:rPr lang="en-AU" dirty="0" err="1">
                <a:solidFill>
                  <a:srgbClr val="FF0000"/>
                </a:solidFill>
                <a:latin typeface="Arial" pitchFamily="34" charset="0"/>
                <a:cs typeface="Arial" pitchFamily="34" charset="0"/>
              </a:rPr>
              <a:t>manusia</a:t>
            </a:r>
            <a:endParaRPr lang="en-AU" dirty="0">
              <a:solidFill>
                <a:srgbClr val="FF0000"/>
              </a:solidFill>
              <a:latin typeface="Arial" pitchFamily="34" charset="0"/>
              <a:cs typeface="Arial" pitchFamily="34" charset="0"/>
            </a:endParaRPr>
          </a:p>
          <a:p>
            <a:pPr marL="342900" indent="-342900" algn="just" eaLnBrk="1" hangingPunct="1">
              <a:buFontTx/>
              <a:buAutoNum type="alphaLcPeriod"/>
              <a:defRPr/>
            </a:pPr>
            <a:r>
              <a:rPr lang="en-AU" dirty="0" err="1">
                <a:solidFill>
                  <a:schemeClr val="tx1"/>
                </a:solidFill>
                <a:latin typeface="Arial" pitchFamily="34" charset="0"/>
                <a:cs typeface="Arial" pitchFamily="34" charset="0"/>
              </a:rPr>
              <a:t>Pelaksanaan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rilis</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pengiriman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dan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kegiatan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pasca</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pengiriman</a:t>
            </a:r>
            <a:r>
              <a:rPr lang="en-AU" dirty="0">
                <a:solidFill>
                  <a:schemeClr val="tx1"/>
                </a:solidFill>
                <a:latin typeface="Arial" pitchFamily="34" charset="0"/>
                <a:cs typeface="Arial" pitchFamily="34" charset="0"/>
              </a:rPr>
              <a:t> </a:t>
            </a:r>
          </a:p>
        </p:txBody>
      </p:sp>
      <p:sp>
        <p:nvSpPr>
          <p:cNvPr id="6" name="Rounded Rectangle 5">
            <a:extLst>
              <a:ext uri="{FF2B5EF4-FFF2-40B4-BE49-F238E27FC236}">
                <a16:creationId xmlns:a16="http://schemas.microsoft.com/office/drawing/2014/main" xmlns="" id="{EE449665-0890-493B-8E57-96B25C5775E4}"/>
              </a:ext>
            </a:extLst>
          </p:cNvPr>
          <p:cNvSpPr/>
          <p:nvPr/>
        </p:nvSpPr>
        <p:spPr>
          <a:xfrm>
            <a:off x="3124200" y="5791200"/>
            <a:ext cx="2743200" cy="6858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AU" sz="2000" b="1" dirty="0" err="1">
                <a:solidFill>
                  <a:srgbClr val="FF0000"/>
                </a:solidFill>
                <a:latin typeface="Arial" pitchFamily="34" charset="0"/>
                <a:cs typeface="Arial" pitchFamily="34" charset="0"/>
              </a:rPr>
              <a:t>Informasi</a:t>
            </a:r>
            <a:r>
              <a:rPr lang="en-AU" sz="2000" b="1" dirty="0">
                <a:solidFill>
                  <a:srgbClr val="FF0000"/>
                </a:solidFill>
                <a:latin typeface="Arial" pitchFamily="34" charset="0"/>
                <a:cs typeface="Arial" pitchFamily="34" charset="0"/>
              </a:rPr>
              <a:t> </a:t>
            </a:r>
            <a:r>
              <a:rPr lang="en-AU" sz="2000" b="1" dirty="0" err="1">
                <a:solidFill>
                  <a:srgbClr val="FF0000"/>
                </a:solidFill>
                <a:latin typeface="Arial" pitchFamily="34" charset="0"/>
                <a:cs typeface="Arial" pitchFamily="34" charset="0"/>
              </a:rPr>
              <a:t>terdokumentasi</a:t>
            </a:r>
            <a:endParaRPr lang="en-AU" sz="2000" b="1" dirty="0">
              <a:solidFill>
                <a:srgbClr val="FF0000"/>
              </a:solidFill>
              <a:latin typeface="Arial" pitchFamily="34" charset="0"/>
              <a:cs typeface="Arial"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468313" y="76200"/>
            <a:ext cx="8229600" cy="720725"/>
          </a:xfrm>
        </p:spPr>
        <p:txBody>
          <a:bodyPr/>
          <a:lstStyle/>
          <a:p>
            <a:r>
              <a:rPr lang="en-AU" altLang="en-US">
                <a:latin typeface="Arial" charset="0"/>
                <a:cs typeface="Arial" charset="0"/>
              </a:rPr>
              <a:t>8. Operasi</a:t>
            </a:r>
          </a:p>
        </p:txBody>
      </p:sp>
      <p:sp>
        <p:nvSpPr>
          <p:cNvPr id="182275" name="Content Placeholder 2"/>
          <p:cNvSpPr>
            <a:spLocks noGrp="1"/>
          </p:cNvSpPr>
          <p:nvPr>
            <p:ph idx="1"/>
          </p:nvPr>
        </p:nvSpPr>
        <p:spPr>
          <a:xfrm>
            <a:off x="457200" y="990600"/>
            <a:ext cx="8229600" cy="1143000"/>
          </a:xfrm>
        </p:spPr>
        <p:txBody>
          <a:bodyPr/>
          <a:lstStyle/>
          <a:p>
            <a:pPr>
              <a:buFont typeface="Arial" charset="0"/>
              <a:buNone/>
            </a:pPr>
            <a:r>
              <a:rPr lang="en-AU" altLang="en-US" sz="2800">
                <a:latin typeface="Arial" charset="0"/>
                <a:cs typeface="Arial" charset="0"/>
              </a:rPr>
              <a:t>8.5 Produksi dan penyediaan jasa</a:t>
            </a:r>
          </a:p>
          <a:p>
            <a:pPr>
              <a:buFont typeface="Arial" charset="0"/>
              <a:buNone/>
            </a:pPr>
            <a:r>
              <a:rPr lang="en-AU" altLang="en-US" sz="2400">
                <a:latin typeface="Arial" charset="0"/>
                <a:cs typeface="Arial" charset="0"/>
              </a:rPr>
              <a:t>8.5.2 Identifikasi dan mampu telusur</a:t>
            </a:r>
          </a:p>
        </p:txBody>
      </p:sp>
      <p:sp>
        <p:nvSpPr>
          <p:cNvPr id="182276" name="Slide Number Placeholder 3"/>
          <p:cNvSpPr>
            <a:spLocks noGrp="1"/>
          </p:cNvSpPr>
          <p:nvPr>
            <p:ph type="sldNum" sz="quarter" idx="10"/>
          </p:nvPr>
        </p:nvSpPr>
        <p:spPr bwMode="auto">
          <a:noFill/>
          <a:ln>
            <a:miter lim="800000"/>
            <a:headEnd/>
            <a:tailEnd/>
          </a:ln>
        </p:spPr>
        <p:txBody>
          <a:bodyPr/>
          <a:lstStyle/>
          <a:p>
            <a:fld id="{12A09DF1-3989-43A3-BA45-6A24650E9460}" type="slidenum">
              <a:rPr lang="id-ID" altLang="en-US"/>
              <a:pPr/>
              <a:t>59</a:t>
            </a:fld>
            <a:endParaRPr lang="id-ID" altLang="en-US"/>
          </a:p>
        </p:txBody>
      </p:sp>
      <p:sp>
        <p:nvSpPr>
          <p:cNvPr id="5" name="Rounded Rectangle 4">
            <a:extLst>
              <a:ext uri="{FF2B5EF4-FFF2-40B4-BE49-F238E27FC236}">
                <a16:creationId xmlns:a16="http://schemas.microsoft.com/office/drawing/2014/main" xmlns="" id="{68A65608-C3B4-4714-9D99-5FAC573DE622}"/>
              </a:ext>
            </a:extLst>
          </p:cNvPr>
          <p:cNvSpPr/>
          <p:nvPr/>
        </p:nvSpPr>
        <p:spPr>
          <a:xfrm>
            <a:off x="685800" y="2133600"/>
            <a:ext cx="8001000" cy="3200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eaLnBrk="1" hangingPunct="1">
              <a:defRPr/>
            </a:pPr>
            <a:r>
              <a:rPr lang="en-AU" sz="2300" b="1" dirty="0" err="1">
                <a:solidFill>
                  <a:schemeClr val="tx1"/>
                </a:solidFill>
                <a:latin typeface="Arial" pitchFamily="34" charset="0"/>
                <a:cs typeface="Arial" pitchFamily="34" charset="0"/>
              </a:rPr>
              <a:t>Organisasi</a:t>
            </a:r>
            <a:r>
              <a:rPr lang="en-AU" sz="2300" b="1" dirty="0">
                <a:solidFill>
                  <a:schemeClr val="tx1"/>
                </a:solidFill>
                <a:latin typeface="Arial" pitchFamily="34" charset="0"/>
                <a:cs typeface="Arial" pitchFamily="34" charset="0"/>
              </a:rPr>
              <a:t> </a:t>
            </a:r>
            <a:r>
              <a:rPr lang="en-AU" sz="2300" b="1" dirty="0" err="1">
                <a:solidFill>
                  <a:schemeClr val="tx1"/>
                </a:solidFill>
                <a:latin typeface="Arial" pitchFamily="34" charset="0"/>
                <a:cs typeface="Arial" pitchFamily="34" charset="0"/>
              </a:rPr>
              <a:t>harus</a:t>
            </a:r>
            <a:r>
              <a:rPr lang="en-AU" sz="2300" b="1" dirty="0">
                <a:solidFill>
                  <a:schemeClr val="tx1"/>
                </a:solidFill>
                <a:latin typeface="Arial" pitchFamily="34" charset="0"/>
                <a:cs typeface="Arial" pitchFamily="34" charset="0"/>
              </a:rPr>
              <a:t>:</a:t>
            </a:r>
          </a:p>
          <a:p>
            <a:pPr marL="355600" indent="-355600" eaLnBrk="1" hangingPunct="1">
              <a:buFont typeface="Wingdings" pitchFamily="2" charset="2"/>
              <a:buChar char="Ø"/>
              <a:defRPr/>
            </a:pPr>
            <a:r>
              <a:rPr lang="en-AU" sz="2300" dirty="0" err="1">
                <a:solidFill>
                  <a:schemeClr val="tx1"/>
                </a:solidFill>
                <a:latin typeface="Arial" pitchFamily="34" charset="0"/>
                <a:cs typeface="Arial" pitchFamily="34" charset="0"/>
              </a:rPr>
              <a:t>Menggunakan</a:t>
            </a:r>
            <a:r>
              <a:rPr lang="en-AU" sz="2300" dirty="0">
                <a:solidFill>
                  <a:schemeClr val="tx1"/>
                </a:solidFill>
                <a:latin typeface="Arial" pitchFamily="34" charset="0"/>
                <a:cs typeface="Arial" pitchFamily="34" charset="0"/>
              </a:rPr>
              <a:t> </a:t>
            </a:r>
            <a:r>
              <a:rPr lang="en-AU" sz="2300" dirty="0" err="1">
                <a:solidFill>
                  <a:schemeClr val="tx1"/>
                </a:solidFill>
                <a:latin typeface="Arial" pitchFamily="34" charset="0"/>
                <a:cs typeface="Arial" pitchFamily="34" charset="0"/>
              </a:rPr>
              <a:t>sarana</a:t>
            </a:r>
            <a:r>
              <a:rPr lang="en-AU" sz="2300" dirty="0">
                <a:solidFill>
                  <a:schemeClr val="tx1"/>
                </a:solidFill>
                <a:latin typeface="Arial" pitchFamily="34" charset="0"/>
                <a:cs typeface="Arial" pitchFamily="34" charset="0"/>
              </a:rPr>
              <a:t> yang </a:t>
            </a:r>
            <a:r>
              <a:rPr lang="en-AU" sz="2300" dirty="0" err="1">
                <a:solidFill>
                  <a:schemeClr val="tx1"/>
                </a:solidFill>
                <a:latin typeface="Arial" pitchFamily="34" charset="0"/>
                <a:cs typeface="Arial" pitchFamily="34" charset="0"/>
              </a:rPr>
              <a:t>cocok</a:t>
            </a:r>
            <a:r>
              <a:rPr lang="en-AU" sz="2300" dirty="0">
                <a:solidFill>
                  <a:schemeClr val="tx1"/>
                </a:solidFill>
                <a:latin typeface="Arial" pitchFamily="34" charset="0"/>
                <a:cs typeface="Arial" pitchFamily="34" charset="0"/>
              </a:rPr>
              <a:t> </a:t>
            </a:r>
            <a:r>
              <a:rPr lang="en-AU" sz="2300" dirty="0" err="1">
                <a:solidFill>
                  <a:schemeClr val="tx1"/>
                </a:solidFill>
                <a:latin typeface="Arial" pitchFamily="34" charset="0"/>
                <a:cs typeface="Arial" pitchFamily="34" charset="0"/>
              </a:rPr>
              <a:t>untuk</a:t>
            </a:r>
            <a:r>
              <a:rPr lang="en-AU" sz="2300" dirty="0">
                <a:solidFill>
                  <a:schemeClr val="tx1"/>
                </a:solidFill>
                <a:latin typeface="Arial" pitchFamily="34" charset="0"/>
                <a:cs typeface="Arial" pitchFamily="34" charset="0"/>
              </a:rPr>
              <a:t> </a:t>
            </a:r>
            <a:r>
              <a:rPr lang="en-AU" sz="2300" dirty="0" err="1">
                <a:solidFill>
                  <a:schemeClr val="tx1"/>
                </a:solidFill>
                <a:latin typeface="Arial" pitchFamily="34" charset="0"/>
                <a:cs typeface="Arial" pitchFamily="34" charset="0"/>
              </a:rPr>
              <a:t>mengidentifikasi</a:t>
            </a:r>
            <a:r>
              <a:rPr lang="en-AU" sz="2300" dirty="0">
                <a:solidFill>
                  <a:schemeClr val="tx1"/>
                </a:solidFill>
                <a:latin typeface="Arial" pitchFamily="34" charset="0"/>
                <a:cs typeface="Arial" pitchFamily="34" charset="0"/>
              </a:rPr>
              <a:t> </a:t>
            </a:r>
            <a:r>
              <a:rPr lang="en-AU" sz="2300" b="1" dirty="0">
                <a:solidFill>
                  <a:srgbClr val="FF0000"/>
                </a:solidFill>
                <a:latin typeface="Arial" pitchFamily="34" charset="0"/>
                <a:cs typeface="Arial" pitchFamily="34" charset="0"/>
              </a:rPr>
              <a:t>output</a:t>
            </a:r>
            <a:r>
              <a:rPr lang="id-ID" sz="2300" b="1" dirty="0">
                <a:solidFill>
                  <a:srgbClr val="FF0000"/>
                </a:solidFill>
                <a:latin typeface="Arial" pitchFamily="34" charset="0"/>
                <a:cs typeface="Arial" pitchFamily="34" charset="0"/>
              </a:rPr>
              <a:t> </a:t>
            </a:r>
            <a:endParaRPr lang="en-AU" sz="2300" b="1" dirty="0">
              <a:solidFill>
                <a:srgbClr val="FF0000"/>
              </a:solidFill>
              <a:latin typeface="Arial" pitchFamily="34" charset="0"/>
              <a:cs typeface="Arial" pitchFamily="34" charset="0"/>
            </a:endParaRPr>
          </a:p>
          <a:p>
            <a:pPr marL="355600" indent="-355600" eaLnBrk="1" hangingPunct="1">
              <a:buFont typeface="Wingdings" pitchFamily="2" charset="2"/>
              <a:buChar char="Ø"/>
              <a:defRPr/>
            </a:pPr>
            <a:r>
              <a:rPr lang="en-AU" sz="2300" dirty="0" err="1">
                <a:solidFill>
                  <a:schemeClr val="tx1"/>
                </a:solidFill>
                <a:latin typeface="Arial" pitchFamily="34" charset="0"/>
                <a:cs typeface="Arial" pitchFamily="34" charset="0"/>
              </a:rPr>
              <a:t>Mengidentifikasi</a:t>
            </a:r>
            <a:r>
              <a:rPr lang="en-AU" sz="2300" dirty="0">
                <a:solidFill>
                  <a:schemeClr val="tx1"/>
                </a:solidFill>
                <a:latin typeface="Arial" pitchFamily="34" charset="0"/>
                <a:cs typeface="Arial" pitchFamily="34" charset="0"/>
              </a:rPr>
              <a:t> status </a:t>
            </a:r>
            <a:r>
              <a:rPr lang="en-AU" sz="2300" dirty="0" err="1">
                <a:solidFill>
                  <a:schemeClr val="tx1"/>
                </a:solidFill>
                <a:latin typeface="Arial" pitchFamily="34" charset="0"/>
                <a:cs typeface="Arial" pitchFamily="34" charset="0"/>
              </a:rPr>
              <a:t>pemantauan</a:t>
            </a:r>
            <a:r>
              <a:rPr lang="en-AU" sz="2300" dirty="0">
                <a:solidFill>
                  <a:schemeClr val="tx1"/>
                </a:solidFill>
                <a:latin typeface="Arial" pitchFamily="34" charset="0"/>
                <a:cs typeface="Arial" pitchFamily="34" charset="0"/>
              </a:rPr>
              <a:t> </a:t>
            </a:r>
            <a:r>
              <a:rPr lang="en-AU" sz="2300" dirty="0" err="1">
                <a:solidFill>
                  <a:schemeClr val="tx1"/>
                </a:solidFill>
                <a:latin typeface="Arial" pitchFamily="34" charset="0"/>
                <a:cs typeface="Arial" pitchFamily="34" charset="0"/>
              </a:rPr>
              <a:t>dan</a:t>
            </a:r>
            <a:r>
              <a:rPr lang="en-AU" sz="2300" dirty="0">
                <a:solidFill>
                  <a:schemeClr val="tx1"/>
                </a:solidFill>
                <a:latin typeface="Arial" pitchFamily="34" charset="0"/>
                <a:cs typeface="Arial" pitchFamily="34" charset="0"/>
              </a:rPr>
              <a:t> </a:t>
            </a:r>
            <a:r>
              <a:rPr lang="en-AU" sz="2300" dirty="0" err="1">
                <a:solidFill>
                  <a:schemeClr val="tx1"/>
                </a:solidFill>
                <a:latin typeface="Arial" pitchFamily="34" charset="0"/>
                <a:cs typeface="Arial" pitchFamily="34" charset="0"/>
              </a:rPr>
              <a:t>pengukuran</a:t>
            </a:r>
            <a:endParaRPr lang="en-AU" sz="2300" dirty="0">
              <a:solidFill>
                <a:schemeClr val="tx1"/>
              </a:solidFill>
              <a:latin typeface="Arial" pitchFamily="34" charset="0"/>
              <a:cs typeface="Arial" pitchFamily="34" charset="0"/>
            </a:endParaRPr>
          </a:p>
          <a:p>
            <a:pPr marL="355600" indent="-355600" eaLnBrk="1" hangingPunct="1">
              <a:buFont typeface="Wingdings" pitchFamily="2" charset="2"/>
              <a:buChar char="Ø"/>
              <a:defRPr/>
            </a:pPr>
            <a:r>
              <a:rPr lang="en-AU" sz="2300" dirty="0" err="1">
                <a:solidFill>
                  <a:schemeClr val="tx1"/>
                </a:solidFill>
                <a:latin typeface="Arial" pitchFamily="34" charset="0"/>
                <a:cs typeface="Arial" pitchFamily="34" charset="0"/>
              </a:rPr>
              <a:t>Mengendalikan</a:t>
            </a:r>
            <a:r>
              <a:rPr lang="en-AU" sz="2300" dirty="0">
                <a:solidFill>
                  <a:schemeClr val="tx1"/>
                </a:solidFill>
                <a:latin typeface="Arial" pitchFamily="34" charset="0"/>
                <a:cs typeface="Arial" pitchFamily="34" charset="0"/>
              </a:rPr>
              <a:t> </a:t>
            </a:r>
            <a:r>
              <a:rPr lang="en-AU" sz="2300" dirty="0" err="1">
                <a:solidFill>
                  <a:schemeClr val="tx1"/>
                </a:solidFill>
                <a:latin typeface="Arial" pitchFamily="34" charset="0"/>
                <a:cs typeface="Arial" pitchFamily="34" charset="0"/>
              </a:rPr>
              <a:t>identifikasi</a:t>
            </a:r>
            <a:r>
              <a:rPr lang="en-AU" sz="2300" dirty="0">
                <a:solidFill>
                  <a:schemeClr val="tx1"/>
                </a:solidFill>
                <a:latin typeface="Arial" pitchFamily="34" charset="0"/>
                <a:cs typeface="Arial" pitchFamily="34" charset="0"/>
              </a:rPr>
              <a:t> </a:t>
            </a:r>
            <a:r>
              <a:rPr lang="en-AU" sz="2300" dirty="0" err="1">
                <a:solidFill>
                  <a:schemeClr val="tx1"/>
                </a:solidFill>
                <a:latin typeface="Arial" pitchFamily="34" charset="0"/>
                <a:cs typeface="Arial" pitchFamily="34" charset="0"/>
              </a:rPr>
              <a:t>unik</a:t>
            </a:r>
            <a:r>
              <a:rPr lang="en-AU" sz="2300" dirty="0">
                <a:solidFill>
                  <a:schemeClr val="tx1"/>
                </a:solidFill>
                <a:latin typeface="Arial" pitchFamily="34" charset="0"/>
                <a:cs typeface="Arial" pitchFamily="34" charset="0"/>
              </a:rPr>
              <a:t> </a:t>
            </a:r>
            <a:r>
              <a:rPr lang="en-AU" sz="2300" dirty="0" err="1">
                <a:solidFill>
                  <a:schemeClr val="tx1"/>
                </a:solidFill>
                <a:latin typeface="Arial" pitchFamily="34" charset="0"/>
                <a:cs typeface="Arial" pitchFamily="34" charset="0"/>
              </a:rPr>
              <a:t>dari</a:t>
            </a:r>
            <a:r>
              <a:rPr lang="en-AU" sz="2300" dirty="0">
                <a:solidFill>
                  <a:schemeClr val="tx1"/>
                </a:solidFill>
                <a:latin typeface="Arial" pitchFamily="34" charset="0"/>
                <a:cs typeface="Arial" pitchFamily="34" charset="0"/>
              </a:rPr>
              <a:t> </a:t>
            </a:r>
            <a:r>
              <a:rPr lang="en-AU" sz="2300" b="1" dirty="0">
                <a:solidFill>
                  <a:srgbClr val="FF0000"/>
                </a:solidFill>
                <a:latin typeface="Arial" pitchFamily="34" charset="0"/>
                <a:cs typeface="Arial" pitchFamily="34" charset="0"/>
              </a:rPr>
              <a:t>output</a:t>
            </a:r>
            <a:r>
              <a:rPr lang="en-AU" sz="2300" dirty="0">
                <a:solidFill>
                  <a:schemeClr val="tx1"/>
                </a:solidFill>
                <a:latin typeface="Arial" pitchFamily="34" charset="0"/>
                <a:cs typeface="Arial" pitchFamily="34" charset="0"/>
              </a:rPr>
              <a:t> </a:t>
            </a:r>
            <a:r>
              <a:rPr lang="en-AU" sz="2300" dirty="0" err="1">
                <a:solidFill>
                  <a:schemeClr val="tx1"/>
                </a:solidFill>
                <a:latin typeface="Arial" pitchFamily="34" charset="0"/>
                <a:cs typeface="Arial" pitchFamily="34" charset="0"/>
              </a:rPr>
              <a:t>bila</a:t>
            </a:r>
            <a:r>
              <a:rPr lang="en-AU" sz="2300" dirty="0">
                <a:solidFill>
                  <a:schemeClr val="tx1"/>
                </a:solidFill>
                <a:latin typeface="Arial" pitchFamily="34" charset="0"/>
                <a:cs typeface="Arial" pitchFamily="34" charset="0"/>
              </a:rPr>
              <a:t> </a:t>
            </a:r>
            <a:r>
              <a:rPr lang="en-AU" sz="2300" dirty="0" err="1">
                <a:solidFill>
                  <a:schemeClr val="tx1"/>
                </a:solidFill>
                <a:latin typeface="Arial" pitchFamily="34" charset="0"/>
                <a:cs typeface="Arial" pitchFamily="34" charset="0"/>
              </a:rPr>
              <a:t>mampu</a:t>
            </a:r>
            <a:r>
              <a:rPr lang="en-AU" sz="2300" dirty="0">
                <a:solidFill>
                  <a:schemeClr val="tx1"/>
                </a:solidFill>
                <a:latin typeface="Arial" pitchFamily="34" charset="0"/>
                <a:cs typeface="Arial" pitchFamily="34" charset="0"/>
              </a:rPr>
              <a:t>  </a:t>
            </a:r>
            <a:r>
              <a:rPr lang="en-AU" sz="2300" dirty="0" err="1">
                <a:solidFill>
                  <a:schemeClr val="tx1"/>
                </a:solidFill>
                <a:latin typeface="Arial" pitchFamily="34" charset="0"/>
                <a:cs typeface="Arial" pitchFamily="34" charset="0"/>
              </a:rPr>
              <a:t>telusur</a:t>
            </a:r>
            <a:r>
              <a:rPr lang="en-AU" sz="2300" dirty="0">
                <a:solidFill>
                  <a:schemeClr val="tx1"/>
                </a:solidFill>
                <a:latin typeface="Arial" pitchFamily="34" charset="0"/>
                <a:cs typeface="Arial" pitchFamily="34" charset="0"/>
              </a:rPr>
              <a:t> </a:t>
            </a:r>
            <a:r>
              <a:rPr lang="en-AU" sz="2300" dirty="0" err="1">
                <a:solidFill>
                  <a:schemeClr val="tx1"/>
                </a:solidFill>
                <a:latin typeface="Arial" pitchFamily="34" charset="0"/>
                <a:cs typeface="Arial" pitchFamily="34" charset="0"/>
              </a:rPr>
              <a:t>merupakan</a:t>
            </a:r>
            <a:r>
              <a:rPr lang="en-AU" sz="2300" dirty="0">
                <a:solidFill>
                  <a:schemeClr val="tx1"/>
                </a:solidFill>
                <a:latin typeface="Arial" pitchFamily="34" charset="0"/>
                <a:cs typeface="Arial" pitchFamily="34" charset="0"/>
              </a:rPr>
              <a:t> </a:t>
            </a:r>
            <a:r>
              <a:rPr lang="en-AU" sz="2300" dirty="0" err="1">
                <a:solidFill>
                  <a:schemeClr val="tx1"/>
                </a:solidFill>
                <a:latin typeface="Arial" pitchFamily="34" charset="0"/>
                <a:cs typeface="Arial" pitchFamily="34" charset="0"/>
              </a:rPr>
              <a:t>persyaratan</a:t>
            </a:r>
            <a:r>
              <a:rPr lang="en-AU" sz="2300" dirty="0">
                <a:solidFill>
                  <a:schemeClr val="tx1"/>
                </a:solidFill>
                <a:latin typeface="Arial" pitchFamily="34" charset="0"/>
                <a:cs typeface="Arial" pitchFamily="34" charset="0"/>
              </a:rPr>
              <a:t>, </a:t>
            </a:r>
            <a:r>
              <a:rPr lang="en-AU" sz="2300" dirty="0" err="1">
                <a:solidFill>
                  <a:schemeClr val="tx1"/>
                </a:solidFill>
                <a:latin typeface="Arial" pitchFamily="34" charset="0"/>
                <a:cs typeface="Arial" pitchFamily="34" charset="0"/>
              </a:rPr>
              <a:t>dan</a:t>
            </a:r>
            <a:r>
              <a:rPr lang="en-AU" sz="2300" dirty="0">
                <a:solidFill>
                  <a:schemeClr val="tx1"/>
                </a:solidFill>
                <a:latin typeface="Arial" pitchFamily="34" charset="0"/>
                <a:cs typeface="Arial" pitchFamily="34" charset="0"/>
              </a:rPr>
              <a:t> </a:t>
            </a:r>
            <a:r>
              <a:rPr lang="en-AU" sz="2300" dirty="0" err="1">
                <a:solidFill>
                  <a:schemeClr val="tx1"/>
                </a:solidFill>
                <a:latin typeface="Arial" pitchFamily="34" charset="0"/>
                <a:cs typeface="Arial" pitchFamily="34" charset="0"/>
              </a:rPr>
              <a:t>menyimpan</a:t>
            </a:r>
            <a:r>
              <a:rPr lang="en-AU" sz="2300" dirty="0">
                <a:solidFill>
                  <a:schemeClr val="tx1"/>
                </a:solidFill>
                <a:latin typeface="Arial" pitchFamily="34" charset="0"/>
                <a:cs typeface="Arial" pitchFamily="34" charset="0"/>
              </a:rPr>
              <a:t> </a:t>
            </a:r>
            <a:r>
              <a:rPr lang="en-AU" sz="2300" dirty="0" err="1">
                <a:solidFill>
                  <a:schemeClr val="tx1"/>
                </a:solidFill>
                <a:latin typeface="Arial" pitchFamily="34" charset="0"/>
                <a:cs typeface="Arial" pitchFamily="34" charset="0"/>
              </a:rPr>
              <a:t>informasi</a:t>
            </a:r>
            <a:r>
              <a:rPr lang="en-AU" sz="2300" dirty="0">
                <a:solidFill>
                  <a:schemeClr val="tx1"/>
                </a:solidFill>
                <a:latin typeface="Arial" pitchFamily="34" charset="0"/>
                <a:cs typeface="Arial" pitchFamily="34" charset="0"/>
              </a:rPr>
              <a:t> </a:t>
            </a:r>
            <a:r>
              <a:rPr lang="en-AU" sz="2300" dirty="0" err="1">
                <a:solidFill>
                  <a:schemeClr val="tx1"/>
                </a:solidFill>
                <a:latin typeface="Arial" pitchFamily="34" charset="0"/>
                <a:cs typeface="Arial" pitchFamily="34" charset="0"/>
              </a:rPr>
              <a:t>terdokumentasi</a:t>
            </a:r>
            <a:r>
              <a:rPr lang="en-AU" sz="2300" dirty="0">
                <a:solidFill>
                  <a:schemeClr val="tx1"/>
                </a:solidFill>
                <a:latin typeface="Arial" pitchFamily="34" charset="0"/>
                <a:cs typeface="Arial" pitchFamily="34" charset="0"/>
              </a:rPr>
              <a:t> yang </a:t>
            </a:r>
            <a:r>
              <a:rPr lang="en-AU" sz="2300" dirty="0" err="1">
                <a:solidFill>
                  <a:schemeClr val="tx1"/>
                </a:solidFill>
                <a:latin typeface="Arial" pitchFamily="34" charset="0"/>
                <a:cs typeface="Arial" pitchFamily="34" charset="0"/>
              </a:rPr>
              <a:t>diperlukan</a:t>
            </a:r>
            <a:r>
              <a:rPr lang="en-AU" sz="2300" dirty="0">
                <a:solidFill>
                  <a:schemeClr val="tx1"/>
                </a:solidFill>
                <a:latin typeface="Arial" pitchFamily="34" charset="0"/>
                <a:cs typeface="Arial" pitchFamily="34" charset="0"/>
              </a:rPr>
              <a:t> </a:t>
            </a:r>
            <a:r>
              <a:rPr lang="en-AU" sz="2300" dirty="0" err="1">
                <a:solidFill>
                  <a:schemeClr val="tx1"/>
                </a:solidFill>
                <a:latin typeface="Arial" pitchFamily="34" charset="0"/>
                <a:cs typeface="Arial" pitchFamily="34" charset="0"/>
              </a:rPr>
              <a:t>untuk</a:t>
            </a:r>
            <a:r>
              <a:rPr lang="en-AU" sz="2300" dirty="0">
                <a:solidFill>
                  <a:schemeClr val="tx1"/>
                </a:solidFill>
                <a:latin typeface="Arial" pitchFamily="34" charset="0"/>
                <a:cs typeface="Arial" pitchFamily="34" charset="0"/>
              </a:rPr>
              <a:t> </a:t>
            </a:r>
            <a:r>
              <a:rPr lang="en-AU" sz="2300" dirty="0" err="1">
                <a:solidFill>
                  <a:schemeClr val="tx1"/>
                </a:solidFill>
                <a:latin typeface="Arial" pitchFamily="34" charset="0"/>
                <a:cs typeface="Arial" pitchFamily="34" charset="0"/>
              </a:rPr>
              <a:t>memelihara</a:t>
            </a:r>
            <a:r>
              <a:rPr lang="en-AU" sz="2300" dirty="0">
                <a:solidFill>
                  <a:schemeClr val="tx1"/>
                </a:solidFill>
                <a:latin typeface="Arial" pitchFamily="34" charset="0"/>
                <a:cs typeface="Arial" pitchFamily="34" charset="0"/>
              </a:rPr>
              <a:t> </a:t>
            </a:r>
            <a:r>
              <a:rPr lang="en-AU" sz="2300" dirty="0" err="1">
                <a:solidFill>
                  <a:schemeClr val="tx1"/>
                </a:solidFill>
                <a:latin typeface="Arial" pitchFamily="34" charset="0"/>
                <a:cs typeface="Arial" pitchFamily="34" charset="0"/>
              </a:rPr>
              <a:t>ketertelusuran</a:t>
            </a:r>
            <a:endParaRPr lang="en-AU" sz="2300" dirty="0">
              <a:latin typeface="Arial" pitchFamily="34" charset="0"/>
              <a:cs typeface="Arial" pitchFamily="34" charset="0"/>
            </a:endParaRPr>
          </a:p>
        </p:txBody>
      </p:sp>
      <p:sp>
        <p:nvSpPr>
          <p:cNvPr id="6" name="Rounded Rectangle 5">
            <a:extLst>
              <a:ext uri="{FF2B5EF4-FFF2-40B4-BE49-F238E27FC236}">
                <a16:creationId xmlns:a16="http://schemas.microsoft.com/office/drawing/2014/main" xmlns="" id="{979BEC18-55AC-4905-8883-25BF0A8D3F22}"/>
              </a:ext>
            </a:extLst>
          </p:cNvPr>
          <p:cNvSpPr/>
          <p:nvPr/>
        </p:nvSpPr>
        <p:spPr>
          <a:xfrm>
            <a:off x="2895600" y="5486400"/>
            <a:ext cx="3505200" cy="4572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AU" sz="2000" b="1" dirty="0" err="1">
                <a:solidFill>
                  <a:srgbClr val="FF0000"/>
                </a:solidFill>
              </a:rPr>
              <a:t>Informasi</a:t>
            </a:r>
            <a:r>
              <a:rPr lang="en-AU" sz="2000" b="1" dirty="0">
                <a:solidFill>
                  <a:srgbClr val="FF0000"/>
                </a:solidFill>
              </a:rPr>
              <a:t> </a:t>
            </a:r>
            <a:r>
              <a:rPr lang="en-AU" sz="2000" b="1" dirty="0" err="1">
                <a:solidFill>
                  <a:srgbClr val="FF0000"/>
                </a:solidFill>
              </a:rPr>
              <a:t>terdokumentasi</a:t>
            </a:r>
            <a:endParaRPr lang="en-AU" sz="2000" b="1" dirty="0">
              <a:solidFill>
                <a:srgbClr val="FF0000"/>
              </a:solidFill>
            </a:endParaRPr>
          </a:p>
        </p:txBody>
      </p:sp>
      <p:pic>
        <p:nvPicPr>
          <p:cNvPr id="182279" name="Picture 10" descr="http://mastercoaching.ro/wp-content/uploads/2014/02/Productie-1.jpg"/>
          <p:cNvPicPr>
            <a:picLocks noChangeAspect="1" noChangeArrowheads="1"/>
          </p:cNvPicPr>
          <p:nvPr/>
        </p:nvPicPr>
        <p:blipFill>
          <a:blip r:embed="rId2"/>
          <a:srcRect l="1436" t="7655" r="8080" b="8134"/>
          <a:stretch>
            <a:fillRect/>
          </a:stretch>
        </p:blipFill>
        <p:spPr bwMode="auto">
          <a:xfrm>
            <a:off x="6477000" y="149225"/>
            <a:ext cx="2514600" cy="17557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6" descr="http://www.epaminternational.com/images/in_house/leadership.png"/>
          <p:cNvPicPr>
            <a:picLocks noChangeAspect="1" noChangeArrowheads="1"/>
          </p:cNvPicPr>
          <p:nvPr/>
        </p:nvPicPr>
        <p:blipFill>
          <a:blip r:embed="rId2"/>
          <a:srcRect/>
          <a:stretch>
            <a:fillRect/>
          </a:stretch>
        </p:blipFill>
        <p:spPr bwMode="auto">
          <a:xfrm>
            <a:off x="5867400" y="990600"/>
            <a:ext cx="3276600" cy="1827213"/>
          </a:xfrm>
          <a:prstGeom prst="rect">
            <a:avLst/>
          </a:prstGeom>
          <a:noFill/>
          <a:ln w="9525">
            <a:noFill/>
            <a:miter lim="800000"/>
            <a:headEnd/>
            <a:tailEnd/>
          </a:ln>
        </p:spPr>
      </p:pic>
      <p:sp>
        <p:nvSpPr>
          <p:cNvPr id="30723" name="Title 1"/>
          <p:cNvSpPr>
            <a:spLocks noGrp="1"/>
          </p:cNvSpPr>
          <p:nvPr>
            <p:ph type="title"/>
          </p:nvPr>
        </p:nvSpPr>
        <p:spPr>
          <a:xfrm>
            <a:off x="609600" y="269875"/>
            <a:ext cx="8229600" cy="720725"/>
          </a:xfrm>
        </p:spPr>
        <p:txBody>
          <a:bodyPr/>
          <a:lstStyle/>
          <a:p>
            <a:r>
              <a:rPr lang="id-ID" altLang="en-US" sz="2800">
                <a:latin typeface="Arial" charset="0"/>
                <a:cs typeface="Arial" charset="0"/>
              </a:rPr>
              <a:t>PRINSIP MANAJEMEN MUTU</a:t>
            </a:r>
          </a:p>
        </p:txBody>
      </p:sp>
      <p:sp>
        <p:nvSpPr>
          <p:cNvPr id="3" name="Content Placeholder 2">
            <a:extLst>
              <a:ext uri="{FF2B5EF4-FFF2-40B4-BE49-F238E27FC236}">
                <a16:creationId xmlns:a16="http://schemas.microsoft.com/office/drawing/2014/main" xmlns="" id="{DDB4ACED-5F84-4BE8-A5F5-E19AD394777A}"/>
              </a:ext>
            </a:extLst>
          </p:cNvPr>
          <p:cNvSpPr>
            <a:spLocks noGrp="1"/>
          </p:cNvSpPr>
          <p:nvPr>
            <p:ph idx="1"/>
          </p:nvPr>
        </p:nvSpPr>
        <p:spPr>
          <a:xfrm>
            <a:off x="381000" y="1371600"/>
            <a:ext cx="8305800" cy="5181600"/>
          </a:xfrm>
        </p:spPr>
        <p:txBody>
          <a:bodyPr>
            <a:normAutofit fontScale="77500" lnSpcReduction="20000"/>
          </a:bodyPr>
          <a:lstStyle/>
          <a:p>
            <a:pPr marL="0" indent="0" algn="just">
              <a:spcAft>
                <a:spcPts val="0"/>
              </a:spcAft>
              <a:buFont typeface="Wingdings" pitchFamily="2" charset="2"/>
              <a:buNone/>
              <a:defRPr/>
            </a:pPr>
            <a:r>
              <a:rPr lang="id-ID" sz="4100" b="1" dirty="0"/>
              <a:t>Prinsip 2 – Kepemimpinan</a:t>
            </a:r>
          </a:p>
          <a:p>
            <a:pPr marL="0" indent="0" algn="just">
              <a:spcAft>
                <a:spcPts val="0"/>
              </a:spcAft>
              <a:buFont typeface="Wingdings" pitchFamily="2" charset="2"/>
              <a:buNone/>
              <a:defRPr/>
            </a:pPr>
            <a:endParaRPr lang="id-ID" u="sng" dirty="0"/>
          </a:p>
          <a:p>
            <a:pPr marL="0" indent="0" algn="just">
              <a:spcAft>
                <a:spcPts val="0"/>
              </a:spcAft>
              <a:buFont typeface="Wingdings" pitchFamily="2" charset="2"/>
              <a:buNone/>
              <a:defRPr/>
            </a:pPr>
            <a:r>
              <a:rPr lang="id-ID" u="sng" dirty="0"/>
              <a:t>Pernyataan :</a:t>
            </a:r>
          </a:p>
          <a:p>
            <a:pPr algn="just">
              <a:spcAft>
                <a:spcPts val="0"/>
              </a:spcAft>
              <a:buFont typeface="Courier New" pitchFamily="49" charset="0"/>
              <a:buChar char="o"/>
              <a:defRPr/>
            </a:pPr>
            <a:r>
              <a:rPr lang="id-ID" sz="3100" dirty="0"/>
              <a:t>Para pemimpin di semua tingkatan </a:t>
            </a:r>
            <a:r>
              <a:rPr lang="id-ID" dirty="0"/>
              <a:t>:</a:t>
            </a:r>
          </a:p>
          <a:p>
            <a:pPr lvl="1" algn="just">
              <a:spcAft>
                <a:spcPts val="0"/>
              </a:spcAft>
              <a:buFont typeface="Arial" panose="020B0604020202020204" pitchFamily="34" charset="0"/>
              <a:buChar char="–"/>
              <a:defRPr/>
            </a:pPr>
            <a:r>
              <a:rPr lang="id-ID" dirty="0">
                <a:solidFill>
                  <a:srgbClr val="0070C0"/>
                </a:solidFill>
              </a:rPr>
              <a:t>menetapkan kesatuan tujuan dan arah</a:t>
            </a:r>
          </a:p>
          <a:p>
            <a:pPr lvl="1" algn="just">
              <a:spcAft>
                <a:spcPts val="0"/>
              </a:spcAft>
              <a:buFont typeface="Arial" panose="020B0604020202020204" pitchFamily="34" charset="0"/>
              <a:buChar char="–"/>
              <a:defRPr/>
            </a:pPr>
            <a:r>
              <a:rPr lang="id-ID" dirty="0">
                <a:solidFill>
                  <a:srgbClr val="0070C0"/>
                </a:solidFill>
              </a:rPr>
              <a:t>menciptakan kondisi dimana setiap orang terlibat dalam mencapai sasaran mutu organisasi</a:t>
            </a:r>
          </a:p>
          <a:p>
            <a:pPr marL="0" indent="0" algn="just">
              <a:spcAft>
                <a:spcPts val="0"/>
              </a:spcAft>
              <a:buFont typeface="Wingdings" pitchFamily="2" charset="2"/>
              <a:buNone/>
              <a:defRPr/>
            </a:pPr>
            <a:endParaRPr lang="id-ID" u="sng" dirty="0"/>
          </a:p>
          <a:p>
            <a:pPr marL="0" indent="0" algn="just">
              <a:spcAft>
                <a:spcPts val="0"/>
              </a:spcAft>
              <a:buFont typeface="Wingdings" pitchFamily="2" charset="2"/>
              <a:buNone/>
              <a:defRPr/>
            </a:pPr>
            <a:r>
              <a:rPr lang="id-ID" u="sng" dirty="0"/>
              <a:t>Alasan :</a:t>
            </a:r>
          </a:p>
          <a:p>
            <a:pPr algn="just">
              <a:spcAft>
                <a:spcPts val="0"/>
              </a:spcAft>
              <a:buFont typeface="Courier New" pitchFamily="49" charset="0"/>
              <a:buChar char="o"/>
              <a:defRPr/>
            </a:pPr>
            <a:r>
              <a:rPr lang="id-ID" sz="3100" dirty="0"/>
              <a:t>Penciptaan kesatuan tujuan, arah dan keterlibatan setiap orang di dalam organisasi memungkinkan suatu organisasi untuk menyelaraskan strategi,  kebijakan, proses dan sumberdaya untuk mencapai tujuannya</a:t>
            </a:r>
          </a:p>
        </p:txBody>
      </p:sp>
      <p:sp>
        <p:nvSpPr>
          <p:cNvPr id="30725" name="Slide Number Placeholder 4"/>
          <p:cNvSpPr>
            <a:spLocks noGrp="1"/>
          </p:cNvSpPr>
          <p:nvPr>
            <p:ph type="sldNum" sz="quarter" idx="10"/>
          </p:nvPr>
        </p:nvSpPr>
        <p:spPr bwMode="auto">
          <a:noFill/>
          <a:ln>
            <a:miter lim="800000"/>
            <a:headEnd/>
            <a:tailEnd/>
          </a:ln>
        </p:spPr>
        <p:txBody>
          <a:bodyPr/>
          <a:lstStyle/>
          <a:p>
            <a:fld id="{411CC6FF-34E6-4A45-B6C8-CF0B6D711F44}" type="slidenum">
              <a:rPr lang="en-US" altLang="en-US">
                <a:ea typeface="MS PGothic" pitchFamily="34" charset="-128"/>
              </a:rPr>
              <a:pPr/>
              <a:t>6</a:t>
            </a:fld>
            <a:endParaRPr lang="en-US" altLang="en-US">
              <a:ea typeface="MS PGothic" pitchFamily="34"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10" descr="http://mastercoaching.ro/wp-content/uploads/2014/02/Productie-1.jpg"/>
          <p:cNvPicPr>
            <a:picLocks noChangeAspect="1" noChangeArrowheads="1"/>
          </p:cNvPicPr>
          <p:nvPr/>
        </p:nvPicPr>
        <p:blipFill>
          <a:blip r:embed="rId2"/>
          <a:srcRect l="1436" t="7655" r="8080" b="8134"/>
          <a:stretch>
            <a:fillRect/>
          </a:stretch>
        </p:blipFill>
        <p:spPr bwMode="auto">
          <a:xfrm>
            <a:off x="6477000" y="149225"/>
            <a:ext cx="2514600" cy="1755775"/>
          </a:xfrm>
          <a:prstGeom prst="rect">
            <a:avLst/>
          </a:prstGeom>
          <a:noFill/>
          <a:ln w="9525">
            <a:noFill/>
            <a:miter lim="800000"/>
            <a:headEnd/>
            <a:tailEnd/>
          </a:ln>
        </p:spPr>
      </p:pic>
      <p:sp>
        <p:nvSpPr>
          <p:cNvPr id="183299" name="Title 1"/>
          <p:cNvSpPr>
            <a:spLocks noGrp="1"/>
          </p:cNvSpPr>
          <p:nvPr>
            <p:ph type="title"/>
          </p:nvPr>
        </p:nvSpPr>
        <p:spPr>
          <a:xfrm>
            <a:off x="468313" y="228600"/>
            <a:ext cx="8229600" cy="720725"/>
          </a:xfrm>
        </p:spPr>
        <p:txBody>
          <a:bodyPr/>
          <a:lstStyle/>
          <a:p>
            <a:r>
              <a:rPr lang="en-AU" altLang="en-US">
                <a:latin typeface="Arial" charset="0"/>
                <a:cs typeface="Arial" charset="0"/>
              </a:rPr>
              <a:t>8. Operasi</a:t>
            </a:r>
          </a:p>
        </p:txBody>
      </p:sp>
      <p:sp>
        <p:nvSpPr>
          <p:cNvPr id="183300" name="Content Placeholder 2"/>
          <p:cNvSpPr>
            <a:spLocks noGrp="1"/>
          </p:cNvSpPr>
          <p:nvPr>
            <p:ph idx="1"/>
          </p:nvPr>
        </p:nvSpPr>
        <p:spPr>
          <a:xfrm>
            <a:off x="762000" y="1143000"/>
            <a:ext cx="7772400" cy="3810000"/>
          </a:xfrm>
        </p:spPr>
        <p:txBody>
          <a:bodyPr/>
          <a:lstStyle/>
          <a:p>
            <a:pPr algn="just">
              <a:buFont typeface="Arial" charset="0"/>
              <a:buNone/>
            </a:pPr>
            <a:r>
              <a:rPr lang="en-AU" altLang="en-US" sz="2800">
                <a:latin typeface="Arial" charset="0"/>
                <a:cs typeface="Arial" charset="0"/>
              </a:rPr>
              <a:t>8.5 Produksi dan penyediaan jasa</a:t>
            </a:r>
          </a:p>
          <a:p>
            <a:pPr algn="just">
              <a:buFont typeface="Arial" charset="0"/>
              <a:buNone/>
            </a:pPr>
            <a:r>
              <a:rPr lang="en-AU" altLang="en-US" sz="2400">
                <a:latin typeface="Arial" charset="0"/>
                <a:cs typeface="Arial" charset="0"/>
              </a:rPr>
              <a:t>8.5.3 Properti milik pelanggan atau penyedia eksternal</a:t>
            </a:r>
          </a:p>
          <a:p>
            <a:pPr algn="just">
              <a:buFont typeface="Wingdings" pitchFamily="2" charset="2"/>
              <a:buChar char="q"/>
            </a:pPr>
            <a:r>
              <a:rPr lang="en-AU" altLang="en-US" sz="2000">
                <a:latin typeface="Arial" charset="0"/>
                <a:cs typeface="Arial" charset="0"/>
              </a:rPr>
              <a:t>Pengendalian </a:t>
            </a:r>
            <a:r>
              <a:rPr lang="en-AU" altLang="en-US" sz="2000" b="1">
                <a:solidFill>
                  <a:srgbClr val="FF0000"/>
                </a:solidFill>
                <a:latin typeface="Arial" charset="0"/>
                <a:cs typeface="Arial" charset="0"/>
              </a:rPr>
              <a:t>properti milik pelanggan atau penyedia eksternal</a:t>
            </a:r>
            <a:r>
              <a:rPr lang="id-ID" altLang="en-US" sz="2000" b="1">
                <a:solidFill>
                  <a:srgbClr val="FF0000"/>
                </a:solidFill>
                <a:latin typeface="Arial" charset="0"/>
                <a:cs typeface="Arial" charset="0"/>
              </a:rPr>
              <a:t> (versi sebelumnya hanya milik pelanggan)</a:t>
            </a:r>
            <a:endParaRPr lang="en-AU" altLang="en-US" sz="2000" b="1">
              <a:solidFill>
                <a:srgbClr val="FF0000"/>
              </a:solidFill>
              <a:latin typeface="Arial" charset="0"/>
              <a:cs typeface="Arial" charset="0"/>
            </a:endParaRPr>
          </a:p>
          <a:p>
            <a:pPr algn="just">
              <a:buFont typeface="Wingdings" pitchFamily="2" charset="2"/>
              <a:buChar char="q"/>
            </a:pPr>
            <a:r>
              <a:rPr lang="en-AU" altLang="en-US" sz="2000">
                <a:latin typeface="Arial" charset="0"/>
                <a:cs typeface="Arial" charset="0"/>
              </a:rPr>
              <a:t>Organisasi harus mengidentifikasi, memverifikasi, melindungi dan menjaga properti pelanggan atau penyedia eksternal untuk digunakan atau digabungkan dengan produk dan layanan</a:t>
            </a:r>
          </a:p>
          <a:p>
            <a:pPr algn="just">
              <a:buFont typeface="Wingdings" pitchFamily="2" charset="2"/>
              <a:buChar char="q"/>
            </a:pPr>
            <a:r>
              <a:rPr lang="en-AU" altLang="en-US" sz="2000">
                <a:latin typeface="Arial" charset="0"/>
                <a:cs typeface="Arial" charset="0"/>
              </a:rPr>
              <a:t>Bila properti hilang, rusak atau ditemukan tidak sesuai untuk digunakan, harus melaporkannya pada pelanggan atau penyedia eksternal.</a:t>
            </a:r>
          </a:p>
        </p:txBody>
      </p:sp>
      <p:sp>
        <p:nvSpPr>
          <p:cNvPr id="183301" name="Slide Number Placeholder 3"/>
          <p:cNvSpPr>
            <a:spLocks noGrp="1"/>
          </p:cNvSpPr>
          <p:nvPr>
            <p:ph type="sldNum" sz="quarter" idx="10"/>
          </p:nvPr>
        </p:nvSpPr>
        <p:spPr bwMode="auto">
          <a:noFill/>
          <a:ln>
            <a:miter lim="800000"/>
            <a:headEnd/>
            <a:tailEnd/>
          </a:ln>
        </p:spPr>
        <p:txBody>
          <a:bodyPr/>
          <a:lstStyle/>
          <a:p>
            <a:fld id="{4697F438-D833-412B-A829-F6355552670D}" type="slidenum">
              <a:rPr lang="id-ID" altLang="en-US"/>
              <a:pPr/>
              <a:t>60</a:t>
            </a:fld>
            <a:endParaRPr lang="id-ID" altLang="en-US"/>
          </a:p>
        </p:txBody>
      </p:sp>
      <p:sp>
        <p:nvSpPr>
          <p:cNvPr id="5" name="Rounded Rectangle 4">
            <a:extLst>
              <a:ext uri="{FF2B5EF4-FFF2-40B4-BE49-F238E27FC236}">
                <a16:creationId xmlns:a16="http://schemas.microsoft.com/office/drawing/2014/main" xmlns="" id="{14DE9F2B-21CE-45B0-AACA-B4555C6FE7C8}"/>
              </a:ext>
            </a:extLst>
          </p:cNvPr>
          <p:cNvSpPr/>
          <p:nvPr/>
        </p:nvSpPr>
        <p:spPr>
          <a:xfrm>
            <a:off x="838200" y="5181600"/>
            <a:ext cx="3505200" cy="4572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AU" sz="1900" b="1" dirty="0" err="1">
                <a:solidFill>
                  <a:srgbClr val="FF0000"/>
                </a:solidFill>
                <a:latin typeface="Arial" pitchFamily="34" charset="0"/>
                <a:cs typeface="Arial" pitchFamily="34" charset="0"/>
              </a:rPr>
              <a:t>Informasi</a:t>
            </a:r>
            <a:r>
              <a:rPr lang="en-AU" sz="1900" b="1" dirty="0">
                <a:solidFill>
                  <a:srgbClr val="FF0000"/>
                </a:solidFill>
                <a:latin typeface="Arial" pitchFamily="34" charset="0"/>
                <a:cs typeface="Arial" pitchFamily="34" charset="0"/>
              </a:rPr>
              <a:t> </a:t>
            </a:r>
            <a:r>
              <a:rPr lang="en-AU" sz="1900" b="1" dirty="0" err="1">
                <a:solidFill>
                  <a:srgbClr val="FF0000"/>
                </a:solidFill>
                <a:latin typeface="Arial" pitchFamily="34" charset="0"/>
                <a:cs typeface="Arial" pitchFamily="34" charset="0"/>
              </a:rPr>
              <a:t>terdokumentasi</a:t>
            </a:r>
            <a:endParaRPr lang="en-AU" sz="1900" b="1" dirty="0">
              <a:solidFill>
                <a:srgbClr val="FF0000"/>
              </a:solidFill>
              <a:latin typeface="Arial" pitchFamily="34" charset="0"/>
              <a:cs typeface="Arial" pitchFamily="34" charset="0"/>
            </a:endParaRPr>
          </a:p>
        </p:txBody>
      </p:sp>
      <p:sp>
        <p:nvSpPr>
          <p:cNvPr id="6" name="Rounded Rectangle 5">
            <a:extLst>
              <a:ext uri="{FF2B5EF4-FFF2-40B4-BE49-F238E27FC236}">
                <a16:creationId xmlns:a16="http://schemas.microsoft.com/office/drawing/2014/main" xmlns="" id="{5F526436-4073-4029-828B-1FAF2F9D1551}"/>
              </a:ext>
            </a:extLst>
          </p:cNvPr>
          <p:cNvSpPr/>
          <p:nvPr/>
        </p:nvSpPr>
        <p:spPr>
          <a:xfrm>
            <a:off x="4953000" y="4876800"/>
            <a:ext cx="3429000" cy="1143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dirty="0" err="1">
                <a:latin typeface="Arial" pitchFamily="34" charset="0"/>
                <a:cs typeface="Arial" pitchFamily="34" charset="0"/>
              </a:rPr>
              <a:t>Termasuk</a:t>
            </a:r>
            <a:r>
              <a:rPr lang="en-AU" dirty="0">
                <a:latin typeface="Arial" pitchFamily="34" charset="0"/>
                <a:cs typeface="Arial" pitchFamily="34" charset="0"/>
              </a:rPr>
              <a:t> </a:t>
            </a:r>
            <a:r>
              <a:rPr lang="en-AU" dirty="0" err="1">
                <a:latin typeface="Arial" pitchFamily="34" charset="0"/>
                <a:cs typeface="Arial" pitchFamily="34" charset="0"/>
              </a:rPr>
              <a:t>materi</a:t>
            </a:r>
            <a:r>
              <a:rPr lang="en-AU" dirty="0">
                <a:latin typeface="Arial" pitchFamily="34" charset="0"/>
                <a:cs typeface="Arial" pitchFamily="34" charset="0"/>
              </a:rPr>
              <a:t>, </a:t>
            </a:r>
            <a:r>
              <a:rPr lang="en-AU" dirty="0" err="1">
                <a:latin typeface="Arial" pitchFamily="34" charset="0"/>
                <a:cs typeface="Arial" pitchFamily="34" charset="0"/>
              </a:rPr>
              <a:t>komponen</a:t>
            </a:r>
            <a:r>
              <a:rPr lang="en-AU" dirty="0">
                <a:latin typeface="Arial" pitchFamily="34" charset="0"/>
                <a:cs typeface="Arial" pitchFamily="34" charset="0"/>
              </a:rPr>
              <a:t>, </a:t>
            </a:r>
            <a:r>
              <a:rPr lang="en-AU" dirty="0" err="1">
                <a:latin typeface="Arial" pitchFamily="34" charset="0"/>
                <a:cs typeface="Arial" pitchFamily="34" charset="0"/>
              </a:rPr>
              <a:t>alat</a:t>
            </a:r>
            <a:r>
              <a:rPr lang="en-AU" dirty="0">
                <a:latin typeface="Arial" pitchFamily="34" charset="0"/>
                <a:cs typeface="Arial" pitchFamily="34" charset="0"/>
              </a:rPr>
              <a:t> &amp; </a:t>
            </a:r>
            <a:r>
              <a:rPr lang="en-AU" dirty="0" err="1">
                <a:latin typeface="Arial" pitchFamily="34" charset="0"/>
                <a:cs typeface="Arial" pitchFamily="34" charset="0"/>
              </a:rPr>
              <a:t>peralatan</a:t>
            </a:r>
            <a:r>
              <a:rPr lang="en-AU" dirty="0">
                <a:latin typeface="Arial" pitchFamily="34" charset="0"/>
                <a:cs typeface="Arial" pitchFamily="34" charset="0"/>
              </a:rPr>
              <a:t>, </a:t>
            </a:r>
            <a:r>
              <a:rPr lang="en-AU" dirty="0" err="1">
                <a:latin typeface="Arial" pitchFamily="34" charset="0"/>
                <a:cs typeface="Arial" pitchFamily="34" charset="0"/>
              </a:rPr>
              <a:t>bangunan</a:t>
            </a:r>
            <a:r>
              <a:rPr lang="en-AU" dirty="0">
                <a:latin typeface="Arial" pitchFamily="34" charset="0"/>
                <a:cs typeface="Arial" pitchFamily="34" charset="0"/>
              </a:rPr>
              <a:t> </a:t>
            </a:r>
            <a:r>
              <a:rPr lang="en-AU" dirty="0" err="1">
                <a:latin typeface="Arial" pitchFamily="34" charset="0"/>
                <a:cs typeface="Arial" pitchFamily="34" charset="0"/>
              </a:rPr>
              <a:t>pelanggan</a:t>
            </a:r>
            <a:r>
              <a:rPr lang="en-AU" dirty="0">
                <a:latin typeface="Arial" pitchFamily="34" charset="0"/>
                <a:cs typeface="Arial" pitchFamily="34" charset="0"/>
              </a:rPr>
              <a:t>, </a:t>
            </a:r>
            <a:r>
              <a:rPr lang="en-AU" dirty="0" err="1">
                <a:latin typeface="Arial" pitchFamily="34" charset="0"/>
                <a:cs typeface="Arial" pitchFamily="34" charset="0"/>
              </a:rPr>
              <a:t>kekayaan</a:t>
            </a:r>
            <a:r>
              <a:rPr lang="en-AU" dirty="0">
                <a:latin typeface="Arial" pitchFamily="34" charset="0"/>
                <a:cs typeface="Arial" pitchFamily="34" charset="0"/>
              </a:rPr>
              <a:t> </a:t>
            </a:r>
            <a:r>
              <a:rPr lang="en-AU" dirty="0" err="1">
                <a:latin typeface="Arial" pitchFamily="34" charset="0"/>
                <a:cs typeface="Arial" pitchFamily="34" charset="0"/>
              </a:rPr>
              <a:t>intelektual</a:t>
            </a:r>
            <a:r>
              <a:rPr lang="en-AU" dirty="0">
                <a:latin typeface="Arial" pitchFamily="34" charset="0"/>
                <a:cs typeface="Arial" pitchFamily="34" charset="0"/>
              </a:rPr>
              <a:t>, data </a:t>
            </a:r>
            <a:r>
              <a:rPr lang="en-AU" dirty="0" err="1">
                <a:latin typeface="Arial" pitchFamily="34" charset="0"/>
                <a:cs typeface="Arial" pitchFamily="34" charset="0"/>
              </a:rPr>
              <a:t>pribadi</a:t>
            </a:r>
            <a:endParaRPr lang="en-AU" dirty="0">
              <a:latin typeface="Arial" pitchFamily="34" charset="0"/>
              <a:cs typeface="Arial"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a:xfrm>
            <a:off x="468313" y="152400"/>
            <a:ext cx="8229600" cy="720725"/>
          </a:xfrm>
        </p:spPr>
        <p:txBody>
          <a:bodyPr/>
          <a:lstStyle/>
          <a:p>
            <a:r>
              <a:rPr lang="en-AU" altLang="en-US">
                <a:latin typeface="Arial" charset="0"/>
                <a:cs typeface="Arial" charset="0"/>
              </a:rPr>
              <a:t>8. Operasi</a:t>
            </a:r>
          </a:p>
        </p:txBody>
      </p:sp>
      <p:sp>
        <p:nvSpPr>
          <p:cNvPr id="146435" name="Content Placeholder 2">
            <a:extLst>
              <a:ext uri="{FF2B5EF4-FFF2-40B4-BE49-F238E27FC236}">
                <a16:creationId xmlns:a16="http://schemas.microsoft.com/office/drawing/2014/main" xmlns="" id="{0E9B5D62-7D78-4A89-A479-00823A38F55C}"/>
              </a:ext>
            </a:extLst>
          </p:cNvPr>
          <p:cNvSpPr>
            <a:spLocks noGrp="1"/>
          </p:cNvSpPr>
          <p:nvPr>
            <p:ph idx="1"/>
          </p:nvPr>
        </p:nvSpPr>
        <p:spPr>
          <a:xfrm>
            <a:off x="838200" y="990600"/>
            <a:ext cx="7543800" cy="1143000"/>
          </a:xfrm>
        </p:spPr>
        <p:txBody>
          <a:bodyPr/>
          <a:lstStyle/>
          <a:p>
            <a:pPr>
              <a:buFont typeface="Arial" charset="0"/>
              <a:buNone/>
              <a:defRPr/>
            </a:pPr>
            <a:r>
              <a:rPr lang="en-AU" sz="3000" dirty="0">
                <a:latin typeface="Arial" charset="0"/>
                <a:cs typeface="Arial" charset="0"/>
              </a:rPr>
              <a:t>8.5 </a:t>
            </a:r>
            <a:r>
              <a:rPr lang="en-AU" sz="3000" dirty="0" err="1">
                <a:latin typeface="Arial" charset="0"/>
                <a:cs typeface="Arial" charset="0"/>
              </a:rPr>
              <a:t>Produksi</a:t>
            </a:r>
            <a:r>
              <a:rPr lang="en-AU" sz="3000" dirty="0">
                <a:latin typeface="Arial" charset="0"/>
                <a:cs typeface="Arial" charset="0"/>
              </a:rPr>
              <a:t> </a:t>
            </a:r>
            <a:r>
              <a:rPr lang="en-AU" sz="3000" dirty="0" err="1">
                <a:latin typeface="Arial" charset="0"/>
                <a:cs typeface="Arial" charset="0"/>
              </a:rPr>
              <a:t>dan</a:t>
            </a:r>
            <a:r>
              <a:rPr lang="en-AU" sz="3000" dirty="0">
                <a:latin typeface="Arial" charset="0"/>
                <a:cs typeface="Arial" charset="0"/>
              </a:rPr>
              <a:t> </a:t>
            </a:r>
            <a:r>
              <a:rPr lang="en-AU" sz="3000" dirty="0" err="1">
                <a:latin typeface="Arial" charset="0"/>
                <a:cs typeface="Arial" charset="0"/>
              </a:rPr>
              <a:t>penyediaan</a:t>
            </a:r>
            <a:r>
              <a:rPr lang="en-AU" sz="3000" dirty="0">
                <a:latin typeface="Arial" charset="0"/>
                <a:cs typeface="Arial" charset="0"/>
              </a:rPr>
              <a:t> </a:t>
            </a:r>
            <a:r>
              <a:rPr lang="en-AU" sz="3000" dirty="0" err="1">
                <a:latin typeface="Arial" charset="0"/>
                <a:cs typeface="Arial" charset="0"/>
              </a:rPr>
              <a:t>jasa</a:t>
            </a:r>
            <a:endParaRPr lang="en-AU" sz="3000" dirty="0">
              <a:latin typeface="Arial" charset="0"/>
              <a:cs typeface="Arial" charset="0"/>
            </a:endParaRPr>
          </a:p>
          <a:p>
            <a:pPr>
              <a:buFont typeface="Arial" charset="0"/>
              <a:buNone/>
              <a:defRPr/>
            </a:pPr>
            <a:r>
              <a:rPr lang="en-AU" sz="2800" dirty="0">
                <a:latin typeface="Arial" charset="0"/>
                <a:cs typeface="Arial" charset="0"/>
              </a:rPr>
              <a:t>8.5.4 </a:t>
            </a:r>
            <a:r>
              <a:rPr lang="id-ID" sz="2800" dirty="0">
                <a:latin typeface="Arial" charset="0"/>
                <a:cs typeface="Arial" charset="0"/>
              </a:rPr>
              <a:t>Preservasi</a:t>
            </a:r>
            <a:endParaRPr lang="en-AU" sz="2800" dirty="0">
              <a:latin typeface="Arial" charset="0"/>
              <a:cs typeface="Arial" charset="0"/>
            </a:endParaRPr>
          </a:p>
          <a:p>
            <a:pPr>
              <a:defRPr/>
            </a:pPr>
            <a:endParaRPr lang="en-AU" dirty="0">
              <a:latin typeface="Arial" charset="0"/>
              <a:cs typeface="Arial" charset="0"/>
            </a:endParaRPr>
          </a:p>
          <a:p>
            <a:pPr>
              <a:defRPr/>
            </a:pPr>
            <a:endParaRPr lang="en-AU" dirty="0">
              <a:latin typeface="Arial" charset="0"/>
              <a:cs typeface="Arial" charset="0"/>
            </a:endParaRPr>
          </a:p>
          <a:p>
            <a:pPr>
              <a:buFont typeface="Arial" charset="0"/>
              <a:buNone/>
              <a:defRPr/>
            </a:pPr>
            <a:r>
              <a:rPr lang="en-AU" sz="2400" dirty="0">
                <a:latin typeface="Arial" charset="0"/>
                <a:cs typeface="Arial" charset="0"/>
              </a:rPr>
              <a:t>		</a:t>
            </a:r>
          </a:p>
          <a:p>
            <a:pPr marL="0" indent="804863" algn="just">
              <a:buFont typeface="Arial" charset="0"/>
              <a:buNone/>
              <a:defRPr/>
            </a:pPr>
            <a:r>
              <a:rPr lang="en-AU" sz="2400" dirty="0" err="1">
                <a:latin typeface="Arial" charset="0"/>
                <a:cs typeface="Arial" charset="0"/>
              </a:rPr>
              <a:t>Mencakup</a:t>
            </a:r>
            <a:r>
              <a:rPr lang="en-AU" sz="2400" dirty="0">
                <a:latin typeface="Arial" charset="0"/>
                <a:cs typeface="Arial" charset="0"/>
              </a:rPr>
              <a:t> </a:t>
            </a:r>
            <a:r>
              <a:rPr lang="en-AU" sz="2400" dirty="0" err="1">
                <a:latin typeface="Arial" charset="0"/>
                <a:cs typeface="Arial" charset="0"/>
              </a:rPr>
              <a:t>identifikasi</a:t>
            </a:r>
            <a:r>
              <a:rPr lang="en-AU" sz="2400" dirty="0">
                <a:latin typeface="Arial" charset="0"/>
                <a:cs typeface="Arial" charset="0"/>
              </a:rPr>
              <a:t>, </a:t>
            </a:r>
            <a:r>
              <a:rPr lang="en-AU" sz="2400" dirty="0" err="1">
                <a:latin typeface="Arial" charset="0"/>
                <a:cs typeface="Arial" charset="0"/>
              </a:rPr>
              <a:t>penanganan</a:t>
            </a:r>
            <a:r>
              <a:rPr lang="en-AU" sz="2400" dirty="0">
                <a:latin typeface="Arial" charset="0"/>
                <a:cs typeface="Arial" charset="0"/>
              </a:rPr>
              <a:t>, </a:t>
            </a:r>
            <a:r>
              <a:rPr lang="en-AU" sz="2400" dirty="0" err="1">
                <a:latin typeface="Arial" charset="0"/>
                <a:cs typeface="Arial" charset="0"/>
              </a:rPr>
              <a:t>kontrol</a:t>
            </a:r>
            <a:r>
              <a:rPr lang="en-AU" sz="2400" dirty="0">
                <a:latin typeface="Arial" charset="0"/>
                <a:cs typeface="Arial" charset="0"/>
              </a:rPr>
              <a:t> </a:t>
            </a:r>
            <a:r>
              <a:rPr lang="en-AU" sz="2400" dirty="0" err="1">
                <a:latin typeface="Arial" charset="0"/>
                <a:cs typeface="Arial" charset="0"/>
              </a:rPr>
              <a:t>kontaminasi</a:t>
            </a:r>
            <a:r>
              <a:rPr lang="en-AU" sz="2400" dirty="0">
                <a:latin typeface="Arial" charset="0"/>
                <a:cs typeface="Arial" charset="0"/>
              </a:rPr>
              <a:t>, </a:t>
            </a:r>
            <a:r>
              <a:rPr lang="en-AU" sz="2400" dirty="0" err="1">
                <a:latin typeface="Arial" charset="0"/>
                <a:cs typeface="Arial" charset="0"/>
              </a:rPr>
              <a:t>pengemasan</a:t>
            </a:r>
            <a:r>
              <a:rPr lang="en-AU" sz="2400" dirty="0">
                <a:latin typeface="Arial" charset="0"/>
                <a:cs typeface="Arial" charset="0"/>
              </a:rPr>
              <a:t>, </a:t>
            </a:r>
            <a:r>
              <a:rPr lang="en-AU" sz="2400" dirty="0" err="1">
                <a:latin typeface="Arial" charset="0"/>
                <a:cs typeface="Arial" charset="0"/>
              </a:rPr>
              <a:t>penyimpanan</a:t>
            </a:r>
            <a:r>
              <a:rPr lang="en-AU" sz="2400" dirty="0">
                <a:latin typeface="Arial" charset="0"/>
                <a:cs typeface="Arial" charset="0"/>
              </a:rPr>
              <a:t>, </a:t>
            </a:r>
            <a:r>
              <a:rPr lang="en-AU" sz="2400" dirty="0" err="1">
                <a:latin typeface="Arial" charset="0"/>
                <a:cs typeface="Arial" charset="0"/>
              </a:rPr>
              <a:t>transmisi</a:t>
            </a:r>
            <a:r>
              <a:rPr lang="id-ID" sz="2400" dirty="0">
                <a:latin typeface="Arial" charset="0"/>
                <a:cs typeface="Arial" charset="0"/>
              </a:rPr>
              <a:t> </a:t>
            </a:r>
            <a:r>
              <a:rPr lang="en-AU" sz="2400" dirty="0" err="1">
                <a:latin typeface="Arial" charset="0"/>
                <a:cs typeface="Arial" charset="0"/>
              </a:rPr>
              <a:t>atau</a:t>
            </a:r>
            <a:r>
              <a:rPr lang="en-AU" sz="2400" dirty="0">
                <a:latin typeface="Arial" charset="0"/>
                <a:cs typeface="Arial" charset="0"/>
              </a:rPr>
              <a:t> </a:t>
            </a:r>
            <a:r>
              <a:rPr lang="en-AU" sz="2400" dirty="0" err="1">
                <a:latin typeface="Arial" charset="0"/>
                <a:cs typeface="Arial" charset="0"/>
              </a:rPr>
              <a:t>transportasi</a:t>
            </a:r>
            <a:r>
              <a:rPr lang="en-AU" sz="2400" dirty="0">
                <a:latin typeface="Arial" charset="0"/>
                <a:cs typeface="Arial" charset="0"/>
              </a:rPr>
              <a:t>, </a:t>
            </a:r>
            <a:r>
              <a:rPr lang="en-AU" sz="2400" dirty="0" err="1">
                <a:latin typeface="Arial" charset="0"/>
                <a:cs typeface="Arial" charset="0"/>
              </a:rPr>
              <a:t>perlindungan</a:t>
            </a:r>
            <a:endParaRPr lang="en-AU" sz="2400" dirty="0">
              <a:latin typeface="Arial" charset="0"/>
              <a:cs typeface="Arial" charset="0"/>
            </a:endParaRPr>
          </a:p>
          <a:p>
            <a:pPr>
              <a:buFont typeface="Arial" charset="0"/>
              <a:buNone/>
              <a:defRPr/>
            </a:pPr>
            <a:r>
              <a:rPr lang="en-AU" sz="2400" dirty="0">
                <a:latin typeface="Arial" charset="0"/>
                <a:cs typeface="Arial" charset="0"/>
              </a:rPr>
              <a:t>	</a:t>
            </a:r>
          </a:p>
        </p:txBody>
      </p:sp>
      <p:sp>
        <p:nvSpPr>
          <p:cNvPr id="184324" name="Slide Number Placeholder 3"/>
          <p:cNvSpPr>
            <a:spLocks noGrp="1"/>
          </p:cNvSpPr>
          <p:nvPr>
            <p:ph type="sldNum" sz="quarter" idx="10"/>
          </p:nvPr>
        </p:nvSpPr>
        <p:spPr bwMode="auto">
          <a:noFill/>
          <a:ln>
            <a:miter lim="800000"/>
            <a:headEnd/>
            <a:tailEnd/>
          </a:ln>
        </p:spPr>
        <p:txBody>
          <a:bodyPr/>
          <a:lstStyle/>
          <a:p>
            <a:fld id="{ED22703F-006D-4321-A37B-FEEC07E75409}" type="slidenum">
              <a:rPr lang="id-ID" altLang="en-US"/>
              <a:pPr/>
              <a:t>61</a:t>
            </a:fld>
            <a:endParaRPr lang="id-ID" altLang="en-US"/>
          </a:p>
        </p:txBody>
      </p:sp>
      <p:sp>
        <p:nvSpPr>
          <p:cNvPr id="5" name="Rounded Rectangle 4">
            <a:extLst>
              <a:ext uri="{FF2B5EF4-FFF2-40B4-BE49-F238E27FC236}">
                <a16:creationId xmlns:a16="http://schemas.microsoft.com/office/drawing/2014/main" xmlns="" id="{1AE80453-AF3E-446D-A442-7D14C9E99D56}"/>
              </a:ext>
            </a:extLst>
          </p:cNvPr>
          <p:cNvSpPr/>
          <p:nvPr/>
        </p:nvSpPr>
        <p:spPr>
          <a:xfrm>
            <a:off x="914400" y="2209800"/>
            <a:ext cx="7467600" cy="1143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en-AU" sz="2400" dirty="0">
                <a:solidFill>
                  <a:schemeClr val="tx1"/>
                </a:solidFill>
                <a:latin typeface="Arial" pitchFamily="34" charset="0"/>
                <a:cs typeface="Arial" pitchFamily="34" charset="0"/>
              </a:rPr>
              <a:t>Proses</a:t>
            </a:r>
            <a:r>
              <a:rPr lang="en-AU" sz="2400" dirty="0">
                <a:latin typeface="Arial" pitchFamily="34" charset="0"/>
                <a:cs typeface="Arial" pitchFamily="34" charset="0"/>
              </a:rPr>
              <a:t> </a:t>
            </a:r>
            <a:r>
              <a:rPr lang="en-AU" sz="2400" b="1" dirty="0">
                <a:solidFill>
                  <a:srgbClr val="FF0000"/>
                </a:solidFill>
                <a:latin typeface="Arial" pitchFamily="34" charset="0"/>
                <a:cs typeface="Arial" pitchFamily="34" charset="0"/>
              </a:rPr>
              <a:t>output</a:t>
            </a:r>
            <a:r>
              <a:rPr lang="en-AU" sz="2400" dirty="0">
                <a:latin typeface="Arial" pitchFamily="34" charset="0"/>
                <a:cs typeface="Arial" pitchFamily="34" charset="0"/>
              </a:rPr>
              <a:t> </a:t>
            </a:r>
            <a:r>
              <a:rPr lang="en-AU" sz="2400" dirty="0" err="1">
                <a:solidFill>
                  <a:schemeClr val="tx1"/>
                </a:solidFill>
                <a:latin typeface="Arial" pitchFamily="34" charset="0"/>
                <a:cs typeface="Arial" pitchFamily="34" charset="0"/>
              </a:rPr>
              <a:t>dipertahankan</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sejauh</a:t>
            </a:r>
            <a:r>
              <a:rPr lang="en-AU" sz="2400" dirty="0">
                <a:solidFill>
                  <a:schemeClr val="tx1"/>
                </a:solidFill>
                <a:latin typeface="Arial" pitchFamily="34" charset="0"/>
                <a:cs typeface="Arial" pitchFamily="34" charset="0"/>
              </a:rPr>
              <a:t> yang </a:t>
            </a:r>
            <a:r>
              <a:rPr lang="en-AU" sz="2400" dirty="0" err="1">
                <a:solidFill>
                  <a:schemeClr val="tx1"/>
                </a:solidFill>
                <a:latin typeface="Arial" pitchFamily="34" charset="0"/>
                <a:cs typeface="Arial" pitchFamily="34" charset="0"/>
              </a:rPr>
              <a:t>diperlukan</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untuk</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mempertahankan</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kesesuaian</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dengan</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persyaratan</a:t>
            </a:r>
            <a:endParaRPr lang="en-AU" sz="2400" dirty="0">
              <a:solidFill>
                <a:schemeClr val="tx1"/>
              </a:solidFill>
              <a:latin typeface="Arial" pitchFamily="34" charset="0"/>
              <a:cs typeface="Arial" pitchFamily="34" charset="0"/>
            </a:endParaRPr>
          </a:p>
        </p:txBody>
      </p:sp>
      <p:sp>
        <p:nvSpPr>
          <p:cNvPr id="6" name="Right Arrow 5">
            <a:extLst>
              <a:ext uri="{FF2B5EF4-FFF2-40B4-BE49-F238E27FC236}">
                <a16:creationId xmlns:a16="http://schemas.microsoft.com/office/drawing/2014/main" xmlns="" id="{FB961F09-5EC8-4361-8926-8F192754B261}"/>
              </a:ext>
            </a:extLst>
          </p:cNvPr>
          <p:cNvSpPr/>
          <p:nvPr/>
        </p:nvSpPr>
        <p:spPr>
          <a:xfrm>
            <a:off x="1066800" y="3810000"/>
            <a:ext cx="381000" cy="228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AU"/>
          </a:p>
        </p:txBody>
      </p:sp>
      <p:pic>
        <p:nvPicPr>
          <p:cNvPr id="184327" name="Picture 8" descr="http://turtlellc.com/wp-content/uploads/2012/06/FreeSiteReview.jpg"/>
          <p:cNvPicPr>
            <a:picLocks noChangeAspect="1" noChangeArrowheads="1"/>
          </p:cNvPicPr>
          <p:nvPr/>
        </p:nvPicPr>
        <p:blipFill>
          <a:blip r:embed="rId2"/>
          <a:srcRect l="39864"/>
          <a:stretch>
            <a:fillRect/>
          </a:stretch>
        </p:blipFill>
        <p:spPr bwMode="auto">
          <a:xfrm>
            <a:off x="7239000" y="152400"/>
            <a:ext cx="1620838" cy="19050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a:xfrm>
            <a:off x="468313" y="152400"/>
            <a:ext cx="8229600" cy="720725"/>
          </a:xfrm>
        </p:spPr>
        <p:txBody>
          <a:bodyPr/>
          <a:lstStyle/>
          <a:p>
            <a:r>
              <a:rPr lang="en-AU" altLang="en-US">
                <a:latin typeface="Arial" charset="0"/>
                <a:cs typeface="Arial" charset="0"/>
              </a:rPr>
              <a:t>8. Operasi</a:t>
            </a:r>
          </a:p>
        </p:txBody>
      </p:sp>
      <p:sp>
        <p:nvSpPr>
          <p:cNvPr id="185347" name="Content Placeholder 2"/>
          <p:cNvSpPr>
            <a:spLocks noGrp="1"/>
          </p:cNvSpPr>
          <p:nvPr>
            <p:ph idx="1"/>
          </p:nvPr>
        </p:nvSpPr>
        <p:spPr>
          <a:xfrm>
            <a:off x="457200" y="914400"/>
            <a:ext cx="8229600" cy="5410200"/>
          </a:xfrm>
        </p:spPr>
        <p:txBody>
          <a:bodyPr/>
          <a:lstStyle/>
          <a:p>
            <a:pPr>
              <a:buFont typeface="Arial" charset="0"/>
              <a:buNone/>
            </a:pPr>
            <a:r>
              <a:rPr lang="en-AU" altLang="en-US" sz="3000">
                <a:latin typeface="Arial" charset="0"/>
                <a:cs typeface="Arial" charset="0"/>
              </a:rPr>
              <a:t>8.5 Produksi dan penyediaan jasa</a:t>
            </a:r>
          </a:p>
          <a:p>
            <a:pPr>
              <a:buFont typeface="Arial" charset="0"/>
              <a:buNone/>
            </a:pPr>
            <a:r>
              <a:rPr lang="en-AU" altLang="en-US" sz="2800">
                <a:latin typeface="Arial" charset="0"/>
                <a:cs typeface="Arial" charset="0"/>
              </a:rPr>
              <a:t>8.5.5 Kegiatan pasca pen</a:t>
            </a:r>
            <a:r>
              <a:rPr lang="id-ID" altLang="en-US" sz="2800">
                <a:latin typeface="Arial" charset="0"/>
                <a:cs typeface="Arial" charset="0"/>
              </a:rPr>
              <a:t>yerahan (klausul baru)</a:t>
            </a:r>
            <a:endParaRPr lang="en-AU" altLang="en-US" sz="2800">
              <a:latin typeface="Arial" charset="0"/>
              <a:cs typeface="Arial" charset="0"/>
            </a:endParaRPr>
          </a:p>
          <a:p>
            <a:endParaRPr lang="id-ID" altLang="en-US" sz="2800">
              <a:latin typeface="Arial" charset="0"/>
              <a:cs typeface="Arial" charset="0"/>
            </a:endParaRPr>
          </a:p>
          <a:p>
            <a:endParaRPr lang="en-AU" altLang="en-US" sz="2800">
              <a:latin typeface="Arial" charset="0"/>
              <a:cs typeface="Arial" charset="0"/>
            </a:endParaRPr>
          </a:p>
          <a:p>
            <a:endParaRPr lang="en-AU" altLang="en-US" sz="2800">
              <a:latin typeface="Arial" charset="0"/>
              <a:cs typeface="Arial" charset="0"/>
            </a:endParaRPr>
          </a:p>
          <a:p>
            <a:endParaRPr lang="en-AU" altLang="en-US" sz="2800">
              <a:latin typeface="Arial" charset="0"/>
              <a:cs typeface="Arial" charset="0"/>
            </a:endParaRPr>
          </a:p>
          <a:p>
            <a:endParaRPr lang="en-AU" altLang="en-US" sz="2800">
              <a:latin typeface="Arial" charset="0"/>
              <a:cs typeface="Arial" charset="0"/>
            </a:endParaRPr>
          </a:p>
          <a:p>
            <a:endParaRPr lang="en-AU" altLang="en-US" sz="2800">
              <a:latin typeface="Arial" charset="0"/>
              <a:cs typeface="Arial" charset="0"/>
            </a:endParaRPr>
          </a:p>
          <a:p>
            <a:endParaRPr lang="en-AU" altLang="en-US" sz="2800">
              <a:latin typeface="Arial" charset="0"/>
              <a:cs typeface="Arial" charset="0"/>
            </a:endParaRPr>
          </a:p>
          <a:p>
            <a:pPr>
              <a:buFont typeface="Arial" charset="0"/>
              <a:buNone/>
            </a:pPr>
            <a:r>
              <a:rPr lang="en-AU" altLang="en-US" sz="2000">
                <a:latin typeface="Arial" charset="0"/>
                <a:cs typeface="Arial" charset="0"/>
              </a:rPr>
              <a:t>	Contoh: penggantian, perbaikan, pemeliharaan, daur ulang, pembuangan akhir</a:t>
            </a:r>
          </a:p>
        </p:txBody>
      </p:sp>
      <p:sp>
        <p:nvSpPr>
          <p:cNvPr id="185348" name="Slide Number Placeholder 3"/>
          <p:cNvSpPr>
            <a:spLocks noGrp="1"/>
          </p:cNvSpPr>
          <p:nvPr>
            <p:ph type="sldNum" sz="quarter" idx="10"/>
          </p:nvPr>
        </p:nvSpPr>
        <p:spPr bwMode="auto">
          <a:noFill/>
          <a:ln>
            <a:miter lim="800000"/>
            <a:headEnd/>
            <a:tailEnd/>
          </a:ln>
        </p:spPr>
        <p:txBody>
          <a:bodyPr/>
          <a:lstStyle/>
          <a:p>
            <a:fld id="{DA9E53B3-550B-4A27-A6E3-8A0554759937}" type="slidenum">
              <a:rPr lang="id-ID" altLang="en-US"/>
              <a:pPr/>
              <a:t>62</a:t>
            </a:fld>
            <a:endParaRPr lang="id-ID" altLang="en-US"/>
          </a:p>
        </p:txBody>
      </p:sp>
      <p:sp>
        <p:nvSpPr>
          <p:cNvPr id="5" name="Rounded Rectangle 4">
            <a:extLst>
              <a:ext uri="{FF2B5EF4-FFF2-40B4-BE49-F238E27FC236}">
                <a16:creationId xmlns:a16="http://schemas.microsoft.com/office/drawing/2014/main" xmlns="" id="{E7CA81C4-AC3C-4599-8344-6322E35E9C22}"/>
              </a:ext>
            </a:extLst>
          </p:cNvPr>
          <p:cNvSpPr/>
          <p:nvPr/>
        </p:nvSpPr>
        <p:spPr>
          <a:xfrm>
            <a:off x="838200" y="2209800"/>
            <a:ext cx="7162800" cy="3200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marL="273050" indent="-273050" algn="just" eaLnBrk="1" hangingPunct="1">
              <a:buFont typeface="Wingdings" pitchFamily="2" charset="2"/>
              <a:buChar char="§"/>
              <a:defRPr/>
            </a:pPr>
            <a:r>
              <a:rPr lang="en-AU" sz="2000" dirty="0" err="1">
                <a:solidFill>
                  <a:schemeClr val="tx1"/>
                </a:solidFill>
                <a:latin typeface="Arial" pitchFamily="34" charset="0"/>
                <a:cs typeface="Arial" pitchFamily="34" charset="0"/>
              </a:rPr>
              <a:t>Memenuhi</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persyaratan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untuk</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kegiatan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pasca</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pengiriman</a:t>
            </a:r>
            <a:endParaRPr lang="en-AU" sz="2000" dirty="0">
              <a:solidFill>
                <a:schemeClr val="tx1"/>
              </a:solidFill>
              <a:latin typeface="Arial" pitchFamily="34" charset="0"/>
              <a:cs typeface="Arial" pitchFamily="34" charset="0"/>
            </a:endParaRPr>
          </a:p>
          <a:p>
            <a:pPr marL="273050" indent="-273050" algn="just" eaLnBrk="1" hangingPunct="1">
              <a:buFont typeface="Wingdings" pitchFamily="2" charset="2"/>
              <a:buChar char="§"/>
              <a:defRPr/>
            </a:pPr>
            <a:r>
              <a:rPr lang="id-ID" sz="2000" dirty="0">
                <a:solidFill>
                  <a:schemeClr val="tx1"/>
                </a:solidFill>
                <a:latin typeface="Arial" pitchFamily="34" charset="0"/>
                <a:cs typeface="Arial" pitchFamily="34" charset="0"/>
              </a:rPr>
              <a:t>P</a:t>
            </a:r>
            <a:r>
              <a:rPr lang="en-AU" sz="2000" dirty="0" err="1">
                <a:solidFill>
                  <a:schemeClr val="tx1"/>
                </a:solidFill>
                <a:latin typeface="Arial" pitchFamily="34" charset="0"/>
                <a:cs typeface="Arial" pitchFamily="34" charset="0"/>
              </a:rPr>
              <a:t>ertimbangan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untuk</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tingkat</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kegiatan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pasca</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pengiriman</a:t>
            </a:r>
            <a:r>
              <a:rPr lang="en-AU" sz="2000" dirty="0">
                <a:solidFill>
                  <a:schemeClr val="tx1"/>
                </a:solidFill>
                <a:latin typeface="Arial" pitchFamily="34" charset="0"/>
                <a:cs typeface="Arial" pitchFamily="34" charset="0"/>
              </a:rPr>
              <a:t> yang </a:t>
            </a:r>
            <a:r>
              <a:rPr lang="en-AU" sz="2000" dirty="0" err="1">
                <a:solidFill>
                  <a:schemeClr val="tx1"/>
                </a:solidFill>
                <a:latin typeface="Arial" pitchFamily="34" charset="0"/>
                <a:cs typeface="Arial" pitchFamily="34" charset="0"/>
              </a:rPr>
              <a:t>diperlukan</a:t>
            </a:r>
            <a:r>
              <a:rPr lang="en-AU" sz="2000" dirty="0">
                <a:solidFill>
                  <a:schemeClr val="tx1"/>
                </a:solidFill>
                <a:latin typeface="Arial" pitchFamily="34" charset="0"/>
                <a:cs typeface="Arial" pitchFamily="34" charset="0"/>
              </a:rPr>
              <a:t>:</a:t>
            </a:r>
          </a:p>
          <a:p>
            <a:pPr marL="273050" lvl="1" indent="-273050" algn="just" eaLnBrk="1" hangingPunct="1">
              <a:buFont typeface="Wingdings" pitchFamily="2" charset="2"/>
              <a:buChar char="§"/>
              <a:defRPr/>
            </a:pPr>
            <a:r>
              <a:rPr lang="id-ID" sz="2000" dirty="0">
                <a:solidFill>
                  <a:schemeClr val="tx1"/>
                </a:solidFill>
                <a:latin typeface="Arial" pitchFamily="34" charset="0"/>
                <a:cs typeface="Arial" pitchFamily="34" charset="0"/>
              </a:rPr>
              <a:t>P</a:t>
            </a:r>
            <a:r>
              <a:rPr lang="en-AU" sz="2000" dirty="0" err="1">
                <a:solidFill>
                  <a:schemeClr val="tx1"/>
                </a:solidFill>
                <a:latin typeface="Arial" pitchFamily="34" charset="0"/>
                <a:cs typeface="Arial" pitchFamily="34" charset="0"/>
              </a:rPr>
              <a:t>ersyaratan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hukum</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dan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peraturan</a:t>
            </a:r>
            <a:endParaRPr lang="en-AU" sz="2000" dirty="0">
              <a:solidFill>
                <a:schemeClr val="tx1"/>
              </a:solidFill>
              <a:latin typeface="Arial" pitchFamily="34" charset="0"/>
              <a:cs typeface="Arial" pitchFamily="34" charset="0"/>
            </a:endParaRPr>
          </a:p>
          <a:p>
            <a:pPr marL="273050" lvl="1" indent="-273050" algn="just" eaLnBrk="1" hangingPunct="1">
              <a:buFont typeface="Wingdings" pitchFamily="2" charset="2"/>
              <a:buChar char="§"/>
              <a:defRPr/>
            </a:pPr>
            <a:r>
              <a:rPr lang="id-ID" sz="2000" dirty="0">
                <a:solidFill>
                  <a:schemeClr val="tx1"/>
                </a:solidFill>
                <a:latin typeface="Arial" pitchFamily="34" charset="0"/>
                <a:cs typeface="Arial" pitchFamily="34" charset="0"/>
              </a:rPr>
              <a:t>P</a:t>
            </a:r>
            <a:r>
              <a:rPr lang="en-AU" sz="2000" dirty="0" err="1">
                <a:solidFill>
                  <a:schemeClr val="tx1"/>
                </a:solidFill>
                <a:latin typeface="Arial" pitchFamily="34" charset="0"/>
                <a:cs typeface="Arial" pitchFamily="34" charset="0"/>
              </a:rPr>
              <a:t>otensi</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konsekuensi</a:t>
            </a:r>
            <a:r>
              <a:rPr lang="en-AU" sz="2000" dirty="0">
                <a:solidFill>
                  <a:schemeClr val="tx1"/>
                </a:solidFill>
                <a:latin typeface="Arial" pitchFamily="34" charset="0"/>
                <a:cs typeface="Arial" pitchFamily="34" charset="0"/>
              </a:rPr>
              <a:t> yang </a:t>
            </a:r>
            <a:r>
              <a:rPr lang="en-AU" sz="2000" dirty="0" err="1">
                <a:solidFill>
                  <a:schemeClr val="tx1"/>
                </a:solidFill>
                <a:latin typeface="Arial" pitchFamily="34" charset="0"/>
                <a:cs typeface="Arial" pitchFamily="34" charset="0"/>
              </a:rPr>
              <a:t>tidak</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diinginkan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terkait</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dengan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produk</a:t>
            </a:r>
            <a:r>
              <a:rPr lang="en-AU" sz="2000" dirty="0">
                <a:solidFill>
                  <a:schemeClr val="tx1"/>
                </a:solidFill>
                <a:latin typeface="Arial" pitchFamily="34" charset="0"/>
                <a:cs typeface="Arial" pitchFamily="34" charset="0"/>
              </a:rPr>
              <a:t> </a:t>
            </a:r>
            <a:r>
              <a:rPr lang="id-ID" sz="2000" dirty="0">
                <a:solidFill>
                  <a:schemeClr val="tx1"/>
                </a:solidFill>
                <a:latin typeface="Arial" pitchFamily="34" charset="0"/>
                <a:cs typeface="Arial" pitchFamily="34" charset="0"/>
              </a:rPr>
              <a:t>dan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jasa</a:t>
            </a:r>
            <a:endParaRPr lang="en-AU" sz="2000" dirty="0">
              <a:solidFill>
                <a:schemeClr val="tx1"/>
              </a:solidFill>
              <a:latin typeface="Arial" pitchFamily="34" charset="0"/>
              <a:cs typeface="Arial" pitchFamily="34" charset="0"/>
            </a:endParaRPr>
          </a:p>
          <a:p>
            <a:pPr marL="273050" lvl="1" indent="-273050" algn="just" eaLnBrk="1" hangingPunct="1">
              <a:buFont typeface="Wingdings" pitchFamily="2" charset="2"/>
              <a:buChar char="§"/>
              <a:defRPr/>
            </a:pPr>
            <a:r>
              <a:rPr lang="id-ID" sz="2000" dirty="0">
                <a:solidFill>
                  <a:schemeClr val="tx1"/>
                </a:solidFill>
                <a:latin typeface="Arial" pitchFamily="34" charset="0"/>
                <a:cs typeface="Arial" pitchFamily="34" charset="0"/>
              </a:rPr>
              <a:t>S</a:t>
            </a:r>
            <a:r>
              <a:rPr lang="en-AU" sz="2000" dirty="0" err="1">
                <a:solidFill>
                  <a:schemeClr val="tx1"/>
                </a:solidFill>
                <a:latin typeface="Arial" pitchFamily="34" charset="0"/>
                <a:cs typeface="Arial" pitchFamily="34" charset="0"/>
              </a:rPr>
              <a:t>ifat</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penggunaan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dan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masa</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pakai</a:t>
            </a:r>
            <a:endParaRPr lang="en-AU" sz="2000" dirty="0">
              <a:solidFill>
                <a:schemeClr val="tx1"/>
              </a:solidFill>
              <a:latin typeface="Arial" pitchFamily="34" charset="0"/>
              <a:cs typeface="Arial" pitchFamily="34" charset="0"/>
            </a:endParaRPr>
          </a:p>
          <a:p>
            <a:pPr marL="273050" lvl="1" indent="-273050" algn="just" eaLnBrk="1" hangingPunct="1">
              <a:buFont typeface="Wingdings" pitchFamily="2" charset="2"/>
              <a:buChar char="§"/>
              <a:defRPr/>
            </a:pPr>
            <a:r>
              <a:rPr lang="id-ID" sz="2000" dirty="0">
                <a:solidFill>
                  <a:schemeClr val="tx1"/>
                </a:solidFill>
                <a:latin typeface="Arial" pitchFamily="34" charset="0"/>
                <a:cs typeface="Arial" pitchFamily="34" charset="0"/>
              </a:rPr>
              <a:t>P</a:t>
            </a:r>
            <a:r>
              <a:rPr lang="en-AU" sz="2000" dirty="0" err="1">
                <a:solidFill>
                  <a:schemeClr val="tx1"/>
                </a:solidFill>
                <a:latin typeface="Arial" pitchFamily="34" charset="0"/>
                <a:cs typeface="Arial" pitchFamily="34" charset="0"/>
              </a:rPr>
              <a:t>ersyaratan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pelanggan</a:t>
            </a:r>
            <a:endParaRPr lang="en-AU" sz="2000" dirty="0">
              <a:solidFill>
                <a:schemeClr val="tx1"/>
              </a:solidFill>
              <a:latin typeface="Arial" pitchFamily="34" charset="0"/>
              <a:cs typeface="Arial" pitchFamily="34" charset="0"/>
            </a:endParaRPr>
          </a:p>
          <a:p>
            <a:pPr marL="273050" lvl="1" indent="-273050" algn="just" eaLnBrk="1" hangingPunct="1">
              <a:buFont typeface="Wingdings" pitchFamily="2" charset="2"/>
              <a:buChar char="§"/>
              <a:defRPr/>
            </a:pPr>
            <a:r>
              <a:rPr lang="en-AU" sz="2000" dirty="0" err="1">
                <a:solidFill>
                  <a:schemeClr val="tx1"/>
                </a:solidFill>
                <a:latin typeface="Arial" pitchFamily="34" charset="0"/>
                <a:cs typeface="Arial" pitchFamily="34" charset="0"/>
              </a:rPr>
              <a:t>Umpan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balik</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pelanggan</a:t>
            </a:r>
            <a:endParaRPr lang="en-AU" sz="2000" dirty="0">
              <a:solidFill>
                <a:schemeClr val="tx1"/>
              </a:solidFill>
              <a:latin typeface="Arial" pitchFamily="34" charset="0"/>
              <a:cs typeface="Arial" pitchFamily="34" charset="0"/>
            </a:endParaRPr>
          </a:p>
        </p:txBody>
      </p:sp>
      <p:pic>
        <p:nvPicPr>
          <p:cNvPr id="185350" name="Picture 9" descr="http://www07.abb.com/images/librariesprovider104/Industry-solutions/pulp-and-paper-cpm.jpg?sfvrsn=1"/>
          <p:cNvPicPr>
            <a:picLocks noChangeAspect="1" noChangeArrowheads="1"/>
          </p:cNvPicPr>
          <p:nvPr/>
        </p:nvPicPr>
        <p:blipFill>
          <a:blip r:embed="rId2"/>
          <a:srcRect/>
          <a:stretch>
            <a:fillRect/>
          </a:stretch>
        </p:blipFill>
        <p:spPr bwMode="auto">
          <a:xfrm>
            <a:off x="6477000" y="0"/>
            <a:ext cx="2667000" cy="1401763"/>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9" descr="http://www07.abb.com/images/librariesprovider104/Industry-solutions/pulp-and-paper-cpm.jpg?sfvrsn=1"/>
          <p:cNvPicPr>
            <a:picLocks noChangeAspect="1" noChangeArrowheads="1"/>
          </p:cNvPicPr>
          <p:nvPr/>
        </p:nvPicPr>
        <p:blipFill>
          <a:blip r:embed="rId2"/>
          <a:srcRect/>
          <a:stretch>
            <a:fillRect/>
          </a:stretch>
        </p:blipFill>
        <p:spPr bwMode="auto">
          <a:xfrm>
            <a:off x="6477000" y="0"/>
            <a:ext cx="2667000" cy="1401763"/>
          </a:xfrm>
          <a:prstGeom prst="rect">
            <a:avLst/>
          </a:prstGeom>
          <a:noFill/>
          <a:ln w="9525">
            <a:noFill/>
            <a:miter lim="800000"/>
            <a:headEnd/>
            <a:tailEnd/>
          </a:ln>
        </p:spPr>
      </p:pic>
      <p:sp>
        <p:nvSpPr>
          <p:cNvPr id="186371" name="Title 1"/>
          <p:cNvSpPr>
            <a:spLocks noGrp="1"/>
          </p:cNvSpPr>
          <p:nvPr>
            <p:ph type="title"/>
          </p:nvPr>
        </p:nvSpPr>
        <p:spPr>
          <a:xfrm>
            <a:off x="468313" y="228600"/>
            <a:ext cx="8229600" cy="720725"/>
          </a:xfrm>
        </p:spPr>
        <p:txBody>
          <a:bodyPr/>
          <a:lstStyle/>
          <a:p>
            <a:r>
              <a:rPr lang="en-AU" altLang="en-US">
                <a:latin typeface="Arial" charset="0"/>
                <a:cs typeface="Arial" charset="0"/>
              </a:rPr>
              <a:t>8. Operasi</a:t>
            </a:r>
          </a:p>
        </p:txBody>
      </p:sp>
      <p:sp>
        <p:nvSpPr>
          <p:cNvPr id="186372" name="Content Placeholder 2"/>
          <p:cNvSpPr>
            <a:spLocks noGrp="1"/>
          </p:cNvSpPr>
          <p:nvPr>
            <p:ph idx="1"/>
          </p:nvPr>
        </p:nvSpPr>
        <p:spPr>
          <a:xfrm>
            <a:off x="762000" y="1143000"/>
            <a:ext cx="8229600" cy="1143000"/>
          </a:xfrm>
        </p:spPr>
        <p:txBody>
          <a:bodyPr/>
          <a:lstStyle/>
          <a:p>
            <a:pPr>
              <a:buFont typeface="Arial" charset="0"/>
              <a:buNone/>
            </a:pPr>
            <a:r>
              <a:rPr lang="en-AU" altLang="en-US" sz="3000">
                <a:latin typeface="Arial" charset="0"/>
                <a:cs typeface="Arial" charset="0"/>
              </a:rPr>
              <a:t>8.5 Produksi dan penyediaan jasa</a:t>
            </a:r>
          </a:p>
          <a:p>
            <a:pPr>
              <a:buFont typeface="Arial" charset="0"/>
              <a:buNone/>
            </a:pPr>
            <a:r>
              <a:rPr lang="en-AU" altLang="en-US" sz="2800">
                <a:latin typeface="Arial" charset="0"/>
                <a:cs typeface="Arial" charset="0"/>
              </a:rPr>
              <a:t>8.5.6 Pengendalian perubahan</a:t>
            </a:r>
            <a:r>
              <a:rPr lang="id-ID" altLang="en-US" sz="2800">
                <a:latin typeface="Arial" charset="0"/>
                <a:cs typeface="Arial" charset="0"/>
              </a:rPr>
              <a:t> (klausul baru)</a:t>
            </a:r>
            <a:endParaRPr lang="en-AU" altLang="en-US" sz="2800">
              <a:latin typeface="Arial" charset="0"/>
              <a:cs typeface="Arial" charset="0"/>
            </a:endParaRPr>
          </a:p>
        </p:txBody>
      </p:sp>
      <p:sp>
        <p:nvSpPr>
          <p:cNvPr id="186373" name="Slide Number Placeholder 3"/>
          <p:cNvSpPr>
            <a:spLocks noGrp="1"/>
          </p:cNvSpPr>
          <p:nvPr>
            <p:ph type="sldNum" sz="quarter" idx="10"/>
          </p:nvPr>
        </p:nvSpPr>
        <p:spPr bwMode="auto">
          <a:noFill/>
          <a:ln>
            <a:miter lim="800000"/>
            <a:headEnd/>
            <a:tailEnd/>
          </a:ln>
        </p:spPr>
        <p:txBody>
          <a:bodyPr/>
          <a:lstStyle/>
          <a:p>
            <a:fld id="{DC21509A-1FBD-4DBA-BE24-AE4242EB8B8A}" type="slidenum">
              <a:rPr lang="id-ID" altLang="en-US"/>
              <a:pPr/>
              <a:t>63</a:t>
            </a:fld>
            <a:endParaRPr lang="id-ID" altLang="en-US"/>
          </a:p>
        </p:txBody>
      </p:sp>
      <p:sp>
        <p:nvSpPr>
          <p:cNvPr id="5" name="Rounded Rectangle 4">
            <a:extLst>
              <a:ext uri="{FF2B5EF4-FFF2-40B4-BE49-F238E27FC236}">
                <a16:creationId xmlns:a16="http://schemas.microsoft.com/office/drawing/2014/main" xmlns="" id="{5533A3FC-D776-4706-9F9E-C2076BD26299}"/>
              </a:ext>
            </a:extLst>
          </p:cNvPr>
          <p:cNvSpPr/>
          <p:nvPr/>
        </p:nvSpPr>
        <p:spPr>
          <a:xfrm>
            <a:off x="838200" y="2590800"/>
            <a:ext cx="7391400" cy="914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en-AU" sz="2400" dirty="0" err="1">
                <a:latin typeface="Arial" pitchFamily="34" charset="0"/>
                <a:cs typeface="Arial" pitchFamily="34" charset="0"/>
              </a:rPr>
              <a:t>Perubahan</a:t>
            </a:r>
            <a:r>
              <a:rPr lang="en-AU" sz="2400" dirty="0">
                <a:latin typeface="Arial" pitchFamily="34" charset="0"/>
                <a:cs typeface="Arial" pitchFamily="34" charset="0"/>
              </a:rPr>
              <a:t> </a:t>
            </a:r>
            <a:r>
              <a:rPr lang="en-AU" sz="2400" dirty="0" err="1">
                <a:latin typeface="Arial" pitchFamily="34" charset="0"/>
                <a:cs typeface="Arial" pitchFamily="34" charset="0"/>
              </a:rPr>
              <a:t>untuk</a:t>
            </a:r>
            <a:r>
              <a:rPr lang="en-AU" sz="2400" dirty="0">
                <a:latin typeface="Arial" pitchFamily="34" charset="0"/>
                <a:cs typeface="Arial" pitchFamily="34" charset="0"/>
              </a:rPr>
              <a:t> </a:t>
            </a:r>
            <a:r>
              <a:rPr lang="en-AU" sz="2400" dirty="0" err="1">
                <a:latin typeface="Arial" pitchFamily="34" charset="0"/>
                <a:cs typeface="Arial" pitchFamily="34" charset="0"/>
              </a:rPr>
              <a:t>produksi</a:t>
            </a:r>
            <a:r>
              <a:rPr lang="en-AU" sz="2400" dirty="0">
                <a:latin typeface="Arial" pitchFamily="34" charset="0"/>
                <a:cs typeface="Arial" pitchFamily="34" charset="0"/>
              </a:rPr>
              <a:t> </a:t>
            </a:r>
            <a:r>
              <a:rPr lang="en-AU" sz="2400" dirty="0" err="1">
                <a:latin typeface="Arial" pitchFamily="34" charset="0"/>
                <a:cs typeface="Arial" pitchFamily="34" charset="0"/>
              </a:rPr>
              <a:t>atau</a:t>
            </a:r>
            <a:r>
              <a:rPr lang="en-AU" sz="2400" dirty="0">
                <a:latin typeface="Arial" pitchFamily="34" charset="0"/>
                <a:cs typeface="Arial" pitchFamily="34" charset="0"/>
              </a:rPr>
              <a:t> </a:t>
            </a:r>
            <a:r>
              <a:rPr lang="en-AU" sz="2400" dirty="0" err="1">
                <a:latin typeface="Arial" pitchFamily="34" charset="0"/>
                <a:cs typeface="Arial" pitchFamily="34" charset="0"/>
              </a:rPr>
              <a:t>penyediaan</a:t>
            </a:r>
            <a:r>
              <a:rPr lang="en-AU" sz="2400" dirty="0">
                <a:latin typeface="Arial" pitchFamily="34" charset="0"/>
                <a:cs typeface="Arial" pitchFamily="34" charset="0"/>
              </a:rPr>
              <a:t> </a:t>
            </a:r>
            <a:r>
              <a:rPr lang="en-AU" sz="2400" dirty="0" err="1">
                <a:latin typeface="Arial" pitchFamily="34" charset="0"/>
                <a:cs typeface="Arial" pitchFamily="34" charset="0"/>
              </a:rPr>
              <a:t>layanan</a:t>
            </a:r>
            <a:r>
              <a:rPr lang="en-AU" sz="2400" dirty="0">
                <a:latin typeface="Arial" pitchFamily="34" charset="0"/>
                <a:cs typeface="Arial" pitchFamily="34" charset="0"/>
              </a:rPr>
              <a:t> – </a:t>
            </a:r>
            <a:r>
              <a:rPr lang="en-AU" sz="2400" dirty="0" err="1">
                <a:latin typeface="Arial" pitchFamily="34" charset="0"/>
                <a:cs typeface="Arial" pitchFamily="34" charset="0"/>
              </a:rPr>
              <a:t>butuh</a:t>
            </a:r>
            <a:r>
              <a:rPr lang="en-AU" sz="2400" dirty="0">
                <a:latin typeface="Arial" pitchFamily="34" charset="0"/>
                <a:cs typeface="Arial" pitchFamily="34" charset="0"/>
              </a:rPr>
              <a:t> </a:t>
            </a:r>
            <a:r>
              <a:rPr lang="en-AU" sz="2400" dirty="0" err="1">
                <a:latin typeface="Arial" pitchFamily="34" charset="0"/>
                <a:cs typeface="Arial" pitchFamily="34" charset="0"/>
              </a:rPr>
              <a:t>untuk</a:t>
            </a:r>
            <a:r>
              <a:rPr lang="en-AU" sz="2400" dirty="0">
                <a:latin typeface="Arial" pitchFamily="34" charset="0"/>
                <a:cs typeface="Arial" pitchFamily="34" charset="0"/>
              </a:rPr>
              <a:t> </a:t>
            </a:r>
            <a:r>
              <a:rPr lang="en-AU" sz="2400" dirty="0" err="1">
                <a:latin typeface="Arial" pitchFamily="34" charset="0"/>
                <a:cs typeface="Arial" pitchFamily="34" charset="0"/>
              </a:rPr>
              <a:t>ditinjau</a:t>
            </a:r>
            <a:r>
              <a:rPr lang="en-AU" sz="2400" dirty="0">
                <a:latin typeface="Arial" pitchFamily="34" charset="0"/>
                <a:cs typeface="Arial" pitchFamily="34" charset="0"/>
              </a:rPr>
              <a:t> </a:t>
            </a:r>
            <a:r>
              <a:rPr lang="en-AU" sz="2400" dirty="0" err="1">
                <a:latin typeface="Arial" pitchFamily="34" charset="0"/>
                <a:cs typeface="Arial" pitchFamily="34" charset="0"/>
              </a:rPr>
              <a:t>dan</a:t>
            </a:r>
            <a:r>
              <a:rPr lang="en-AU" sz="2400" dirty="0">
                <a:latin typeface="Arial" pitchFamily="34" charset="0"/>
                <a:cs typeface="Arial" pitchFamily="34" charset="0"/>
              </a:rPr>
              <a:t> </a:t>
            </a:r>
            <a:r>
              <a:rPr lang="en-AU" sz="2400" dirty="0" err="1">
                <a:latin typeface="Arial" pitchFamily="34" charset="0"/>
                <a:cs typeface="Arial" pitchFamily="34" charset="0"/>
              </a:rPr>
              <a:t>dikontrol</a:t>
            </a:r>
            <a:endParaRPr lang="en-AU" sz="2400" dirty="0">
              <a:latin typeface="Arial" pitchFamily="34" charset="0"/>
              <a:cs typeface="Arial" pitchFamily="34" charset="0"/>
            </a:endParaRPr>
          </a:p>
        </p:txBody>
      </p:sp>
      <p:sp>
        <p:nvSpPr>
          <p:cNvPr id="6" name="Rounded Rectangle 5">
            <a:extLst>
              <a:ext uri="{FF2B5EF4-FFF2-40B4-BE49-F238E27FC236}">
                <a16:creationId xmlns:a16="http://schemas.microsoft.com/office/drawing/2014/main" xmlns="" id="{4DC71FF4-630E-4D29-A683-1B1A67747AE5}"/>
              </a:ext>
            </a:extLst>
          </p:cNvPr>
          <p:cNvSpPr/>
          <p:nvPr/>
        </p:nvSpPr>
        <p:spPr>
          <a:xfrm>
            <a:off x="838200" y="4267200"/>
            <a:ext cx="1981200" cy="8382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AU" sz="1700" b="1" dirty="0" err="1">
                <a:solidFill>
                  <a:srgbClr val="FF0000"/>
                </a:solidFill>
                <a:latin typeface="Arial" pitchFamily="34" charset="0"/>
                <a:cs typeface="Arial" pitchFamily="34" charset="0"/>
              </a:rPr>
              <a:t>Informasi</a:t>
            </a:r>
            <a:r>
              <a:rPr lang="en-AU" sz="1700" b="1" dirty="0">
                <a:solidFill>
                  <a:srgbClr val="FF0000"/>
                </a:solidFill>
                <a:latin typeface="Arial" pitchFamily="34" charset="0"/>
                <a:cs typeface="Arial" pitchFamily="34" charset="0"/>
              </a:rPr>
              <a:t> </a:t>
            </a:r>
            <a:r>
              <a:rPr lang="en-AU" sz="1700" b="1" dirty="0" err="1">
                <a:solidFill>
                  <a:srgbClr val="FF0000"/>
                </a:solidFill>
                <a:latin typeface="Arial" pitchFamily="34" charset="0"/>
                <a:cs typeface="Arial" pitchFamily="34" charset="0"/>
              </a:rPr>
              <a:t>terdokumentasi</a:t>
            </a:r>
            <a:endParaRPr lang="en-AU" sz="1700" b="1" dirty="0">
              <a:solidFill>
                <a:srgbClr val="FF0000"/>
              </a:solidFill>
              <a:latin typeface="Arial" pitchFamily="34" charset="0"/>
              <a:cs typeface="Arial" pitchFamily="34" charset="0"/>
            </a:endParaRPr>
          </a:p>
        </p:txBody>
      </p:sp>
      <p:sp>
        <p:nvSpPr>
          <p:cNvPr id="186376" name="TextBox 6"/>
          <p:cNvSpPr txBox="1">
            <a:spLocks noChangeArrowheads="1"/>
          </p:cNvSpPr>
          <p:nvPr/>
        </p:nvSpPr>
        <p:spPr bwMode="auto">
          <a:xfrm>
            <a:off x="3200400" y="4114800"/>
            <a:ext cx="4495800" cy="1323975"/>
          </a:xfrm>
          <a:prstGeom prst="rect">
            <a:avLst/>
          </a:prstGeom>
          <a:noFill/>
          <a:ln w="9525">
            <a:noFill/>
            <a:miter lim="800000"/>
            <a:headEnd/>
            <a:tailEnd/>
          </a:ln>
        </p:spPr>
        <p:txBody>
          <a:bodyPr>
            <a:spAutoFit/>
          </a:bodyPr>
          <a:lstStyle/>
          <a:p>
            <a:pPr marL="531813" lvl="4" indent="-354013" algn="just" eaLnBrk="1" hangingPunct="1">
              <a:buFont typeface="Wingdings" pitchFamily="2" charset="2"/>
              <a:buChar char="v"/>
            </a:pPr>
            <a:r>
              <a:rPr lang="id-ID" altLang="en-US" sz="2000"/>
              <a:t>Hasil dari tinjauan </a:t>
            </a:r>
          </a:p>
          <a:p>
            <a:pPr marL="531813" lvl="4" indent="-354013" algn="just" eaLnBrk="1" hangingPunct="1">
              <a:buFont typeface="Wingdings" pitchFamily="2" charset="2"/>
              <a:buChar char="v"/>
            </a:pPr>
            <a:r>
              <a:rPr lang="id-ID" altLang="en-US" sz="2000"/>
              <a:t>Orang memiliki otoritas dalam perubahan</a:t>
            </a:r>
          </a:p>
          <a:p>
            <a:pPr marL="531813" lvl="4" indent="-354013" algn="just" eaLnBrk="1" hangingPunct="1">
              <a:buFont typeface="Wingdings" pitchFamily="2" charset="2"/>
              <a:buChar char="v"/>
            </a:pPr>
            <a:r>
              <a:rPr lang="id-ID" altLang="en-US" sz="2000"/>
              <a:t>Setiap tindakan yang diperlukan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a:xfrm>
            <a:off x="468313" y="152400"/>
            <a:ext cx="8229600" cy="720725"/>
          </a:xfrm>
        </p:spPr>
        <p:txBody>
          <a:bodyPr/>
          <a:lstStyle/>
          <a:p>
            <a:r>
              <a:rPr lang="en-AU" altLang="en-US">
                <a:latin typeface="Arial" charset="0"/>
                <a:cs typeface="Arial" charset="0"/>
              </a:rPr>
              <a:t>8. Operasi</a:t>
            </a:r>
          </a:p>
        </p:txBody>
      </p:sp>
      <p:sp>
        <p:nvSpPr>
          <p:cNvPr id="187395" name="Content Placeholder 2"/>
          <p:cNvSpPr>
            <a:spLocks noGrp="1"/>
          </p:cNvSpPr>
          <p:nvPr>
            <p:ph idx="1"/>
          </p:nvPr>
        </p:nvSpPr>
        <p:spPr>
          <a:xfrm>
            <a:off x="609600" y="990600"/>
            <a:ext cx="8001000" cy="1219200"/>
          </a:xfrm>
        </p:spPr>
        <p:txBody>
          <a:bodyPr/>
          <a:lstStyle/>
          <a:p>
            <a:pPr>
              <a:buFont typeface="Arial" charset="0"/>
              <a:buNone/>
            </a:pPr>
            <a:r>
              <a:rPr lang="en-AU" altLang="en-US" sz="2800" dirty="0">
                <a:latin typeface="Arial" charset="0"/>
                <a:cs typeface="Arial" charset="0"/>
              </a:rPr>
              <a:t>8.6 </a:t>
            </a:r>
            <a:r>
              <a:rPr lang="en-AU" altLang="en-US" sz="2800" dirty="0" err="1">
                <a:latin typeface="Arial" charset="0"/>
                <a:cs typeface="Arial" charset="0"/>
              </a:rPr>
              <a:t>Pelepasan</a:t>
            </a:r>
            <a:r>
              <a:rPr lang="en-AU" altLang="en-US" sz="2800" dirty="0">
                <a:latin typeface="Arial" charset="0"/>
                <a:cs typeface="Arial" charset="0"/>
              </a:rPr>
              <a:t> </a:t>
            </a:r>
            <a:r>
              <a:rPr lang="en-AU" altLang="en-US" sz="2800" dirty="0" err="1">
                <a:latin typeface="Arial" charset="0"/>
                <a:cs typeface="Arial" charset="0"/>
              </a:rPr>
              <a:t>produk</a:t>
            </a:r>
            <a:r>
              <a:rPr lang="en-AU" altLang="en-US" sz="2800" dirty="0">
                <a:latin typeface="Arial" charset="0"/>
                <a:cs typeface="Arial" charset="0"/>
              </a:rPr>
              <a:t> </a:t>
            </a:r>
            <a:r>
              <a:rPr lang="en-AU" altLang="en-US" sz="2800" dirty="0" err="1">
                <a:latin typeface="Arial" charset="0"/>
                <a:cs typeface="Arial" charset="0"/>
              </a:rPr>
              <a:t>dan</a:t>
            </a:r>
            <a:r>
              <a:rPr lang="en-AU" altLang="en-US" sz="2800" dirty="0">
                <a:latin typeface="Arial" charset="0"/>
                <a:cs typeface="Arial" charset="0"/>
              </a:rPr>
              <a:t> </a:t>
            </a:r>
            <a:r>
              <a:rPr lang="en-AU" altLang="en-US" sz="2800" dirty="0" err="1">
                <a:latin typeface="Arial" charset="0"/>
                <a:cs typeface="Arial" charset="0"/>
              </a:rPr>
              <a:t>jasa</a:t>
            </a:r>
            <a:endParaRPr lang="en-AU" altLang="en-US" sz="2800" dirty="0">
              <a:latin typeface="Arial" charset="0"/>
              <a:cs typeface="Arial" charset="0"/>
            </a:endParaRPr>
          </a:p>
          <a:p>
            <a:pPr marL="0" lvl="1" indent="6350">
              <a:buFont typeface="Arial" charset="0"/>
              <a:buNone/>
            </a:pPr>
            <a:r>
              <a:rPr lang="id-ID" altLang="en-US" sz="2400" dirty="0">
                <a:solidFill>
                  <a:srgbClr val="FF0000"/>
                </a:solidFill>
                <a:latin typeface="Arial" charset="0"/>
                <a:cs typeface="Arial" charset="0"/>
              </a:rPr>
              <a:t>Sekarang menjadi bagian dari persyaratan operasional</a:t>
            </a:r>
            <a:endParaRPr lang="en-AU" altLang="en-US" sz="2000" dirty="0">
              <a:solidFill>
                <a:srgbClr val="FF0000"/>
              </a:solidFill>
              <a:latin typeface="Arial" charset="0"/>
              <a:cs typeface="Arial" charset="0"/>
            </a:endParaRPr>
          </a:p>
        </p:txBody>
      </p:sp>
      <p:sp>
        <p:nvSpPr>
          <p:cNvPr id="187396" name="Slide Number Placeholder 3"/>
          <p:cNvSpPr>
            <a:spLocks noGrp="1"/>
          </p:cNvSpPr>
          <p:nvPr>
            <p:ph type="sldNum" sz="quarter" idx="10"/>
          </p:nvPr>
        </p:nvSpPr>
        <p:spPr bwMode="auto">
          <a:noFill/>
          <a:ln>
            <a:miter lim="800000"/>
            <a:headEnd/>
            <a:tailEnd/>
          </a:ln>
        </p:spPr>
        <p:txBody>
          <a:bodyPr/>
          <a:lstStyle/>
          <a:p>
            <a:fld id="{3171D5F2-E135-4D48-8EEF-CABB70C9FFC5}" type="slidenum">
              <a:rPr lang="id-ID" altLang="en-US"/>
              <a:pPr/>
              <a:t>64</a:t>
            </a:fld>
            <a:endParaRPr lang="id-ID" altLang="en-US"/>
          </a:p>
        </p:txBody>
      </p:sp>
      <p:sp>
        <p:nvSpPr>
          <p:cNvPr id="5" name="Rounded Rectangle 4">
            <a:extLst>
              <a:ext uri="{FF2B5EF4-FFF2-40B4-BE49-F238E27FC236}">
                <a16:creationId xmlns:a16="http://schemas.microsoft.com/office/drawing/2014/main" xmlns="" id="{7F33D692-4847-4548-8433-FDA19C55EAE5}"/>
              </a:ext>
            </a:extLst>
          </p:cNvPr>
          <p:cNvSpPr/>
          <p:nvPr/>
        </p:nvSpPr>
        <p:spPr>
          <a:xfrm>
            <a:off x="762000" y="2057400"/>
            <a:ext cx="7391400" cy="3276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marL="273050" indent="-273050" algn="just" eaLnBrk="1" hangingPunct="1">
              <a:buFont typeface="Courier New" pitchFamily="49" charset="0"/>
              <a:buChar char="o"/>
              <a:defRPr/>
            </a:pPr>
            <a:r>
              <a:rPr lang="en-AU" sz="2000" dirty="0" err="1">
                <a:latin typeface="Arial" pitchFamily="34" charset="0"/>
                <a:cs typeface="Arial" pitchFamily="34" charset="0"/>
              </a:rPr>
              <a:t>Menerapkan</a:t>
            </a:r>
            <a:r>
              <a:rPr lang="en-AU" sz="2000" dirty="0">
                <a:latin typeface="Arial" pitchFamily="34" charset="0"/>
                <a:cs typeface="Arial" pitchFamily="34" charset="0"/>
              </a:rPr>
              <a:t> </a:t>
            </a:r>
            <a:r>
              <a:rPr lang="en-AU" sz="2000" dirty="0" err="1">
                <a:latin typeface="Arial" pitchFamily="34" charset="0"/>
                <a:cs typeface="Arial" pitchFamily="34" charset="0"/>
              </a:rPr>
              <a:t>pengaturan</a:t>
            </a:r>
            <a:r>
              <a:rPr lang="en-AU" sz="2000" dirty="0">
                <a:latin typeface="Arial" pitchFamily="34" charset="0"/>
                <a:cs typeface="Arial" pitchFamily="34" charset="0"/>
              </a:rPr>
              <a:t> yang </a:t>
            </a:r>
            <a:r>
              <a:rPr lang="en-AU" sz="2000" dirty="0" err="1">
                <a:latin typeface="Arial" pitchFamily="34" charset="0"/>
                <a:cs typeface="Arial" pitchFamily="34" charset="0"/>
              </a:rPr>
              <a:t>direncanakan</a:t>
            </a:r>
            <a:r>
              <a:rPr lang="en-AU" sz="2000" dirty="0">
                <a:latin typeface="Arial" pitchFamily="34" charset="0"/>
                <a:cs typeface="Arial" pitchFamily="34" charset="0"/>
              </a:rPr>
              <a:t> </a:t>
            </a:r>
            <a:r>
              <a:rPr lang="en-AU" sz="2000" dirty="0" err="1">
                <a:latin typeface="Arial" pitchFamily="34" charset="0"/>
                <a:cs typeface="Arial" pitchFamily="34" charset="0"/>
              </a:rPr>
              <a:t>pada</a:t>
            </a:r>
            <a:r>
              <a:rPr lang="en-AU" sz="2000" dirty="0">
                <a:latin typeface="Arial" pitchFamily="34" charset="0"/>
                <a:cs typeface="Arial" pitchFamily="34" charset="0"/>
              </a:rPr>
              <a:t> </a:t>
            </a:r>
            <a:r>
              <a:rPr lang="en-AU" sz="2000" dirty="0" err="1">
                <a:latin typeface="Arial" pitchFamily="34" charset="0"/>
                <a:cs typeface="Arial" pitchFamily="34" charset="0"/>
              </a:rPr>
              <a:t>tahap</a:t>
            </a:r>
            <a:r>
              <a:rPr lang="en-AU" sz="2000" dirty="0">
                <a:latin typeface="Arial" pitchFamily="34" charset="0"/>
                <a:cs typeface="Arial" pitchFamily="34" charset="0"/>
              </a:rPr>
              <a:t> yang </a:t>
            </a:r>
            <a:r>
              <a:rPr lang="en-AU" sz="2000" dirty="0" err="1">
                <a:latin typeface="Arial" pitchFamily="34" charset="0"/>
                <a:cs typeface="Arial" pitchFamily="34" charset="0"/>
              </a:rPr>
              <a:t>sesuai</a:t>
            </a:r>
            <a:r>
              <a:rPr lang="en-AU" sz="2000" dirty="0">
                <a:latin typeface="Arial" pitchFamily="34" charset="0"/>
                <a:cs typeface="Arial" pitchFamily="34" charset="0"/>
              </a:rPr>
              <a:t> </a:t>
            </a:r>
            <a:r>
              <a:rPr lang="en-AU" sz="2000" dirty="0" err="1">
                <a:latin typeface="Arial" pitchFamily="34" charset="0"/>
                <a:cs typeface="Arial" pitchFamily="34" charset="0"/>
              </a:rPr>
              <a:t>untuk</a:t>
            </a:r>
            <a:r>
              <a:rPr lang="en-AU" sz="2000" dirty="0">
                <a:latin typeface="Arial" pitchFamily="34" charset="0"/>
                <a:cs typeface="Arial" pitchFamily="34" charset="0"/>
              </a:rPr>
              <a:t> </a:t>
            </a:r>
            <a:r>
              <a:rPr lang="en-AU" sz="2000" dirty="0" err="1">
                <a:latin typeface="Arial" pitchFamily="34" charset="0"/>
                <a:cs typeface="Arial" pitchFamily="34" charset="0"/>
              </a:rPr>
              <a:t>memverifikasi</a:t>
            </a:r>
            <a:r>
              <a:rPr lang="en-AU" sz="2000" dirty="0">
                <a:latin typeface="Arial" pitchFamily="34" charset="0"/>
                <a:cs typeface="Arial" pitchFamily="34" charset="0"/>
              </a:rPr>
              <a:t> </a:t>
            </a:r>
            <a:r>
              <a:rPr lang="en-AU" sz="2000" dirty="0" err="1">
                <a:latin typeface="Arial" pitchFamily="34" charset="0"/>
                <a:cs typeface="Arial" pitchFamily="34" charset="0"/>
              </a:rPr>
              <a:t>persyaratan</a:t>
            </a:r>
            <a:r>
              <a:rPr lang="en-AU" sz="2000" dirty="0">
                <a:latin typeface="Arial" pitchFamily="34" charset="0"/>
                <a:cs typeface="Arial" pitchFamily="34" charset="0"/>
              </a:rPr>
              <a:t> </a:t>
            </a:r>
            <a:r>
              <a:rPr lang="en-AU" sz="2000" dirty="0" err="1">
                <a:latin typeface="Arial" pitchFamily="34" charset="0"/>
                <a:cs typeface="Arial" pitchFamily="34" charset="0"/>
              </a:rPr>
              <a:t>produk</a:t>
            </a:r>
            <a:r>
              <a:rPr lang="en-AU" sz="2000" dirty="0">
                <a:latin typeface="Arial" pitchFamily="34" charset="0"/>
                <a:cs typeface="Arial" pitchFamily="34" charset="0"/>
              </a:rPr>
              <a:t> / </a:t>
            </a:r>
            <a:r>
              <a:rPr lang="en-AU" sz="2000" dirty="0" err="1">
                <a:latin typeface="Arial" pitchFamily="34" charset="0"/>
                <a:cs typeface="Arial" pitchFamily="34" charset="0"/>
              </a:rPr>
              <a:t>layanan</a:t>
            </a:r>
            <a:r>
              <a:rPr lang="en-AU" sz="2000" dirty="0">
                <a:latin typeface="Arial" pitchFamily="34" charset="0"/>
                <a:cs typeface="Arial" pitchFamily="34" charset="0"/>
              </a:rPr>
              <a:t> </a:t>
            </a:r>
            <a:r>
              <a:rPr lang="en-AU" sz="2000" dirty="0" err="1">
                <a:latin typeface="Arial" pitchFamily="34" charset="0"/>
                <a:cs typeface="Arial" pitchFamily="34" charset="0"/>
              </a:rPr>
              <a:t>telah</a:t>
            </a:r>
            <a:r>
              <a:rPr lang="en-AU" sz="2000" dirty="0">
                <a:latin typeface="Arial" pitchFamily="34" charset="0"/>
                <a:cs typeface="Arial" pitchFamily="34" charset="0"/>
              </a:rPr>
              <a:t> </a:t>
            </a:r>
            <a:r>
              <a:rPr lang="en-AU" sz="2000" dirty="0" err="1">
                <a:latin typeface="Arial" pitchFamily="34" charset="0"/>
                <a:cs typeface="Arial" pitchFamily="34" charset="0"/>
              </a:rPr>
              <a:t>terpenuhi</a:t>
            </a:r>
            <a:endParaRPr lang="en-AU" sz="2000" dirty="0">
              <a:latin typeface="Arial" pitchFamily="34" charset="0"/>
              <a:cs typeface="Arial" pitchFamily="34" charset="0"/>
            </a:endParaRPr>
          </a:p>
          <a:p>
            <a:pPr marL="273050" indent="-273050" algn="just" eaLnBrk="1" hangingPunct="1">
              <a:buFont typeface="Courier New" pitchFamily="49" charset="0"/>
              <a:buChar char="o"/>
              <a:defRPr/>
            </a:pPr>
            <a:r>
              <a:rPr lang="id-ID" sz="2000" dirty="0">
                <a:latin typeface="Arial" pitchFamily="34" charset="0"/>
                <a:cs typeface="Arial" pitchFamily="34" charset="0"/>
              </a:rPr>
              <a:t>P</a:t>
            </a:r>
            <a:r>
              <a:rPr lang="en-AU" sz="2000" dirty="0" err="1">
                <a:latin typeface="Arial" pitchFamily="34" charset="0"/>
                <a:cs typeface="Arial" pitchFamily="34" charset="0"/>
              </a:rPr>
              <a:t>roduk</a:t>
            </a:r>
            <a:r>
              <a:rPr lang="en-AU" sz="2000" dirty="0">
                <a:latin typeface="Arial" pitchFamily="34" charset="0"/>
                <a:cs typeface="Arial" pitchFamily="34" charset="0"/>
              </a:rPr>
              <a:t> </a:t>
            </a:r>
            <a:r>
              <a:rPr lang="en-AU" sz="2000" dirty="0" err="1">
                <a:latin typeface="Arial" pitchFamily="34" charset="0"/>
                <a:cs typeface="Arial" pitchFamily="34" charset="0"/>
              </a:rPr>
              <a:t>rilis</a:t>
            </a:r>
            <a:r>
              <a:rPr lang="en-AU" sz="2000" dirty="0">
                <a:latin typeface="Arial" pitchFamily="34" charset="0"/>
                <a:cs typeface="Arial" pitchFamily="34" charset="0"/>
              </a:rPr>
              <a:t> / </a:t>
            </a:r>
            <a:r>
              <a:rPr lang="en-AU" sz="2000" dirty="0" err="1">
                <a:latin typeface="Arial" pitchFamily="34" charset="0"/>
                <a:cs typeface="Arial" pitchFamily="34" charset="0"/>
              </a:rPr>
              <a:t>jasa</a:t>
            </a:r>
            <a:r>
              <a:rPr lang="en-AU" sz="2000" dirty="0">
                <a:latin typeface="Arial" pitchFamily="34" charset="0"/>
                <a:cs typeface="Arial" pitchFamily="34" charset="0"/>
              </a:rPr>
              <a:t> </a:t>
            </a:r>
            <a:r>
              <a:rPr lang="en-AU" sz="2000" dirty="0" err="1">
                <a:latin typeface="Arial" pitchFamily="34" charset="0"/>
                <a:cs typeface="Arial" pitchFamily="34" charset="0"/>
              </a:rPr>
              <a:t>hanya</a:t>
            </a:r>
            <a:r>
              <a:rPr lang="en-AU" sz="2000" dirty="0">
                <a:latin typeface="Arial" pitchFamily="34" charset="0"/>
                <a:cs typeface="Arial" pitchFamily="34" charset="0"/>
              </a:rPr>
              <a:t> </a:t>
            </a:r>
            <a:r>
              <a:rPr lang="en-AU" sz="2000" dirty="0" err="1">
                <a:latin typeface="Arial" pitchFamily="34" charset="0"/>
                <a:cs typeface="Arial" pitchFamily="34" charset="0"/>
              </a:rPr>
              <a:t>jika</a:t>
            </a:r>
            <a:r>
              <a:rPr lang="en-AU" sz="2000" dirty="0">
                <a:latin typeface="Arial" pitchFamily="34" charset="0"/>
                <a:cs typeface="Arial" pitchFamily="34" charset="0"/>
              </a:rPr>
              <a:t> </a:t>
            </a:r>
            <a:r>
              <a:rPr lang="en-AU" sz="2000" dirty="0" err="1">
                <a:latin typeface="Arial" pitchFamily="34" charset="0"/>
                <a:cs typeface="Arial" pitchFamily="34" charset="0"/>
              </a:rPr>
              <a:t>pengaturan</a:t>
            </a:r>
            <a:r>
              <a:rPr lang="en-AU" sz="2000" dirty="0">
                <a:latin typeface="Arial" pitchFamily="34" charset="0"/>
                <a:cs typeface="Arial" pitchFamily="34" charset="0"/>
              </a:rPr>
              <a:t> yang </a:t>
            </a:r>
            <a:r>
              <a:rPr lang="en-AU" sz="2000" dirty="0" err="1">
                <a:latin typeface="Arial" pitchFamily="34" charset="0"/>
                <a:cs typeface="Arial" pitchFamily="34" charset="0"/>
              </a:rPr>
              <a:t>direncanakan</a:t>
            </a:r>
            <a:r>
              <a:rPr lang="en-AU" sz="2000" dirty="0">
                <a:latin typeface="Arial" pitchFamily="34" charset="0"/>
                <a:cs typeface="Arial" pitchFamily="34" charset="0"/>
              </a:rPr>
              <a:t> </a:t>
            </a:r>
            <a:r>
              <a:rPr lang="en-AU" sz="2000" dirty="0" err="1">
                <a:latin typeface="Arial" pitchFamily="34" charset="0"/>
                <a:cs typeface="Arial" pitchFamily="34" charset="0"/>
              </a:rPr>
              <a:t>selesai</a:t>
            </a:r>
            <a:r>
              <a:rPr lang="en-AU" sz="2000" dirty="0">
                <a:latin typeface="Arial" pitchFamily="34" charset="0"/>
                <a:cs typeface="Arial" pitchFamily="34" charset="0"/>
              </a:rPr>
              <a:t> </a:t>
            </a:r>
            <a:r>
              <a:rPr lang="en-AU" sz="2000" dirty="0" err="1">
                <a:latin typeface="Arial" pitchFamily="34" charset="0"/>
                <a:cs typeface="Arial" pitchFamily="34" charset="0"/>
              </a:rPr>
              <a:t>atau</a:t>
            </a:r>
            <a:r>
              <a:rPr lang="en-AU" sz="2000" dirty="0">
                <a:latin typeface="Arial" pitchFamily="34" charset="0"/>
                <a:cs typeface="Arial" pitchFamily="34" charset="0"/>
              </a:rPr>
              <a:t> </a:t>
            </a:r>
            <a:r>
              <a:rPr lang="en-AU" sz="2000" dirty="0" err="1">
                <a:latin typeface="Arial" pitchFamily="34" charset="0"/>
                <a:cs typeface="Arial" pitchFamily="34" charset="0"/>
              </a:rPr>
              <a:t>disetujui</a:t>
            </a:r>
            <a:r>
              <a:rPr lang="en-AU" sz="2000" dirty="0">
                <a:latin typeface="Arial" pitchFamily="34" charset="0"/>
                <a:cs typeface="Arial" pitchFamily="34" charset="0"/>
              </a:rPr>
              <a:t> </a:t>
            </a:r>
            <a:r>
              <a:rPr lang="en-AU" sz="2000" dirty="0" err="1">
                <a:latin typeface="Arial" pitchFamily="34" charset="0"/>
                <a:cs typeface="Arial" pitchFamily="34" charset="0"/>
              </a:rPr>
              <a:t>oleh</a:t>
            </a:r>
            <a:r>
              <a:rPr lang="en-AU" sz="2000" dirty="0">
                <a:latin typeface="Arial" pitchFamily="34" charset="0"/>
                <a:cs typeface="Arial" pitchFamily="34" charset="0"/>
              </a:rPr>
              <a:t> </a:t>
            </a:r>
            <a:r>
              <a:rPr lang="en-AU" sz="2000" dirty="0" err="1">
                <a:latin typeface="Arial" pitchFamily="34" charset="0"/>
                <a:cs typeface="Arial" pitchFamily="34" charset="0"/>
              </a:rPr>
              <a:t>otoritas</a:t>
            </a:r>
            <a:r>
              <a:rPr lang="en-AU" sz="2000" dirty="0">
                <a:latin typeface="Arial" pitchFamily="34" charset="0"/>
                <a:cs typeface="Arial" pitchFamily="34" charset="0"/>
              </a:rPr>
              <a:t> </a:t>
            </a:r>
            <a:r>
              <a:rPr lang="en-AU" sz="2000" dirty="0" err="1">
                <a:latin typeface="Arial" pitchFamily="34" charset="0"/>
                <a:cs typeface="Arial" pitchFamily="34" charset="0"/>
              </a:rPr>
              <a:t>dan</a:t>
            </a:r>
            <a:r>
              <a:rPr lang="en-AU" sz="2000" dirty="0">
                <a:latin typeface="Arial" pitchFamily="34" charset="0"/>
                <a:cs typeface="Arial" pitchFamily="34" charset="0"/>
              </a:rPr>
              <a:t> </a:t>
            </a:r>
            <a:r>
              <a:rPr lang="en-AU" sz="2000" dirty="0" err="1">
                <a:latin typeface="Arial" pitchFamily="34" charset="0"/>
                <a:cs typeface="Arial" pitchFamily="34" charset="0"/>
              </a:rPr>
              <a:t>pelanggan</a:t>
            </a:r>
            <a:r>
              <a:rPr lang="en-AU" sz="2000" dirty="0">
                <a:latin typeface="Arial" pitchFamily="34" charset="0"/>
                <a:cs typeface="Arial" pitchFamily="34" charset="0"/>
              </a:rPr>
              <a:t> yang </a:t>
            </a:r>
            <a:r>
              <a:rPr lang="en-AU" sz="2000" dirty="0" err="1">
                <a:latin typeface="Arial" pitchFamily="34" charset="0"/>
                <a:cs typeface="Arial" pitchFamily="34" charset="0"/>
              </a:rPr>
              <a:t>relevan</a:t>
            </a:r>
            <a:r>
              <a:rPr lang="en-AU" sz="2000" dirty="0">
                <a:latin typeface="Arial" pitchFamily="34" charset="0"/>
                <a:cs typeface="Arial" pitchFamily="34" charset="0"/>
              </a:rPr>
              <a:t> (</a:t>
            </a:r>
            <a:r>
              <a:rPr lang="en-AU" sz="2000" dirty="0" err="1">
                <a:latin typeface="Arial" pitchFamily="34" charset="0"/>
                <a:cs typeface="Arial" pitchFamily="34" charset="0"/>
              </a:rPr>
              <a:t>sebagaimana</a:t>
            </a:r>
            <a:r>
              <a:rPr lang="en-AU" sz="2000" dirty="0">
                <a:latin typeface="Arial" pitchFamily="34" charset="0"/>
                <a:cs typeface="Arial" pitchFamily="34" charset="0"/>
              </a:rPr>
              <a:t> </a:t>
            </a:r>
            <a:r>
              <a:rPr lang="en-AU" sz="2000" dirty="0" err="1">
                <a:latin typeface="Arial" pitchFamily="34" charset="0"/>
                <a:cs typeface="Arial" pitchFamily="34" charset="0"/>
              </a:rPr>
              <a:t>berlaku</a:t>
            </a:r>
            <a:r>
              <a:rPr lang="en-AU" sz="2000" dirty="0">
                <a:latin typeface="Arial" pitchFamily="34" charset="0"/>
                <a:cs typeface="Arial" pitchFamily="34" charset="0"/>
              </a:rPr>
              <a:t>)</a:t>
            </a:r>
          </a:p>
          <a:p>
            <a:pPr marL="273050" indent="-273050" algn="just" eaLnBrk="1" hangingPunct="1">
              <a:buFont typeface="Courier New" pitchFamily="49" charset="0"/>
              <a:buChar char="o"/>
              <a:defRPr/>
            </a:pPr>
            <a:r>
              <a:rPr lang="id-ID" sz="2000" dirty="0">
                <a:latin typeface="Arial" pitchFamily="34" charset="0"/>
                <a:cs typeface="Arial" pitchFamily="34" charset="0"/>
              </a:rPr>
              <a:t>I</a:t>
            </a:r>
            <a:r>
              <a:rPr lang="en-AU" sz="2000" dirty="0" err="1">
                <a:latin typeface="Arial" pitchFamily="34" charset="0"/>
                <a:cs typeface="Arial" pitchFamily="34" charset="0"/>
              </a:rPr>
              <a:t>nformasi</a:t>
            </a:r>
            <a:r>
              <a:rPr lang="en-AU" sz="2000" dirty="0">
                <a:latin typeface="Arial" pitchFamily="34" charset="0"/>
                <a:cs typeface="Arial" pitchFamily="34" charset="0"/>
              </a:rPr>
              <a:t> </a:t>
            </a:r>
            <a:r>
              <a:rPr lang="en-AU" sz="2000" dirty="0" err="1">
                <a:latin typeface="Arial" pitchFamily="34" charset="0"/>
                <a:cs typeface="Arial" pitchFamily="34" charset="0"/>
              </a:rPr>
              <a:t>didokumentasikan</a:t>
            </a:r>
            <a:r>
              <a:rPr lang="en-AU" sz="2000" dirty="0">
                <a:latin typeface="Arial" pitchFamily="34" charset="0"/>
                <a:cs typeface="Arial" pitchFamily="34" charset="0"/>
              </a:rPr>
              <a:t> </a:t>
            </a:r>
            <a:r>
              <a:rPr lang="en-AU" sz="2000" dirty="0" err="1">
                <a:latin typeface="Arial" pitchFamily="34" charset="0"/>
                <a:cs typeface="Arial" pitchFamily="34" charset="0"/>
              </a:rPr>
              <a:t>mencakup</a:t>
            </a:r>
            <a:r>
              <a:rPr lang="en-AU" sz="2000" dirty="0">
                <a:latin typeface="Arial" pitchFamily="34" charset="0"/>
                <a:cs typeface="Arial" pitchFamily="34" charset="0"/>
              </a:rPr>
              <a:t>:</a:t>
            </a:r>
          </a:p>
          <a:p>
            <a:pPr marL="273050" lvl="1" indent="-273050" algn="just" eaLnBrk="1" hangingPunct="1">
              <a:buFont typeface="Courier New" pitchFamily="49" charset="0"/>
              <a:buChar char="o"/>
              <a:defRPr/>
            </a:pPr>
            <a:r>
              <a:rPr lang="en-AU" sz="2000" dirty="0" err="1">
                <a:latin typeface="Arial" pitchFamily="34" charset="0"/>
                <a:cs typeface="Arial" pitchFamily="34" charset="0"/>
              </a:rPr>
              <a:t>Bukti</a:t>
            </a:r>
            <a:r>
              <a:rPr lang="en-AU" sz="2000" dirty="0">
                <a:latin typeface="Arial" pitchFamily="34" charset="0"/>
                <a:cs typeface="Arial" pitchFamily="34" charset="0"/>
              </a:rPr>
              <a:t> </a:t>
            </a:r>
            <a:r>
              <a:rPr lang="en-AU" sz="2000" dirty="0" err="1">
                <a:latin typeface="Arial" pitchFamily="34" charset="0"/>
                <a:cs typeface="Arial" pitchFamily="34" charset="0"/>
              </a:rPr>
              <a:t>kesesuaian</a:t>
            </a:r>
            <a:r>
              <a:rPr lang="en-AU" sz="2000" dirty="0">
                <a:latin typeface="Arial" pitchFamily="34" charset="0"/>
                <a:cs typeface="Arial" pitchFamily="34" charset="0"/>
              </a:rPr>
              <a:t> </a:t>
            </a:r>
            <a:r>
              <a:rPr lang="en-AU" sz="2000" dirty="0" err="1">
                <a:latin typeface="Arial" pitchFamily="34" charset="0"/>
                <a:cs typeface="Arial" pitchFamily="34" charset="0"/>
              </a:rPr>
              <a:t>dengan</a:t>
            </a:r>
            <a:r>
              <a:rPr lang="en-AU" sz="2000" dirty="0">
                <a:latin typeface="Arial" pitchFamily="34" charset="0"/>
                <a:cs typeface="Arial" pitchFamily="34" charset="0"/>
              </a:rPr>
              <a:t> </a:t>
            </a:r>
            <a:r>
              <a:rPr lang="en-AU" sz="2000" dirty="0" err="1">
                <a:latin typeface="Arial" pitchFamily="34" charset="0"/>
                <a:cs typeface="Arial" pitchFamily="34" charset="0"/>
              </a:rPr>
              <a:t>kriteria</a:t>
            </a:r>
            <a:r>
              <a:rPr lang="en-AU" sz="2000" dirty="0">
                <a:latin typeface="Arial" pitchFamily="34" charset="0"/>
                <a:cs typeface="Arial" pitchFamily="34" charset="0"/>
              </a:rPr>
              <a:t> </a:t>
            </a:r>
            <a:r>
              <a:rPr lang="en-AU" sz="2000" dirty="0" err="1">
                <a:latin typeface="Arial" pitchFamily="34" charset="0"/>
                <a:cs typeface="Arial" pitchFamily="34" charset="0"/>
              </a:rPr>
              <a:t>penerimaan</a:t>
            </a:r>
            <a:endParaRPr lang="en-AU" sz="2000" dirty="0">
              <a:latin typeface="Arial" pitchFamily="34" charset="0"/>
              <a:cs typeface="Arial" pitchFamily="34" charset="0"/>
            </a:endParaRPr>
          </a:p>
          <a:p>
            <a:pPr marL="273050" lvl="1" indent="-273050" algn="just" eaLnBrk="1" hangingPunct="1">
              <a:buFont typeface="Courier New" pitchFamily="49" charset="0"/>
              <a:buChar char="o"/>
              <a:defRPr/>
            </a:pPr>
            <a:r>
              <a:rPr lang="en-AU" sz="2000" dirty="0" err="1">
                <a:latin typeface="Arial" pitchFamily="34" charset="0"/>
                <a:cs typeface="Arial" pitchFamily="34" charset="0"/>
              </a:rPr>
              <a:t>Ketertelusuran</a:t>
            </a:r>
            <a:r>
              <a:rPr lang="en-AU" sz="2000" dirty="0">
                <a:latin typeface="Arial" pitchFamily="34" charset="0"/>
                <a:cs typeface="Arial" pitchFamily="34" charset="0"/>
              </a:rPr>
              <a:t> </a:t>
            </a:r>
            <a:r>
              <a:rPr lang="en-AU" sz="2000" dirty="0" err="1">
                <a:latin typeface="Arial" pitchFamily="34" charset="0"/>
                <a:cs typeface="Arial" pitchFamily="34" charset="0"/>
              </a:rPr>
              <a:t>pada</a:t>
            </a:r>
            <a:r>
              <a:rPr lang="en-AU" sz="2000" dirty="0">
                <a:latin typeface="Arial" pitchFamily="34" charset="0"/>
                <a:cs typeface="Arial" pitchFamily="34" charset="0"/>
              </a:rPr>
              <a:t> </a:t>
            </a:r>
            <a:r>
              <a:rPr lang="en-AU" sz="2000" dirty="0" err="1">
                <a:latin typeface="Arial" pitchFamily="34" charset="0"/>
                <a:cs typeface="Arial" pitchFamily="34" charset="0"/>
              </a:rPr>
              <a:t>otoritas</a:t>
            </a:r>
            <a:r>
              <a:rPr lang="en-AU" sz="2000" dirty="0">
                <a:latin typeface="Arial" pitchFamily="34" charset="0"/>
                <a:cs typeface="Arial" pitchFamily="34" charset="0"/>
              </a:rPr>
              <a:t> </a:t>
            </a:r>
            <a:r>
              <a:rPr lang="en-AU" sz="2000" dirty="0" err="1">
                <a:latin typeface="Arial" pitchFamily="34" charset="0"/>
                <a:cs typeface="Arial" pitchFamily="34" charset="0"/>
              </a:rPr>
              <a:t>orang</a:t>
            </a:r>
            <a:r>
              <a:rPr lang="en-AU" sz="2000" dirty="0">
                <a:latin typeface="Arial" pitchFamily="34" charset="0"/>
                <a:cs typeface="Arial" pitchFamily="34" charset="0"/>
              </a:rPr>
              <a:t> yang </a:t>
            </a:r>
            <a:r>
              <a:rPr lang="en-AU" sz="2000" dirty="0" err="1">
                <a:latin typeface="Arial" pitchFamily="34" charset="0"/>
                <a:cs typeface="Arial" pitchFamily="34" charset="0"/>
              </a:rPr>
              <a:t>melepas</a:t>
            </a:r>
            <a:r>
              <a:rPr lang="en-AU" sz="2000" dirty="0">
                <a:latin typeface="Arial" pitchFamily="34" charset="0"/>
                <a:cs typeface="Arial" pitchFamily="34" charset="0"/>
              </a:rPr>
              <a:t>  </a:t>
            </a:r>
          </a:p>
        </p:txBody>
      </p:sp>
      <p:sp>
        <p:nvSpPr>
          <p:cNvPr id="9" name="Rounded Rectangle 8">
            <a:extLst>
              <a:ext uri="{FF2B5EF4-FFF2-40B4-BE49-F238E27FC236}">
                <a16:creationId xmlns:a16="http://schemas.microsoft.com/office/drawing/2014/main" xmlns="" id="{61F7DE76-14AA-4532-919B-63B4A6466CC5}"/>
              </a:ext>
            </a:extLst>
          </p:cNvPr>
          <p:cNvSpPr/>
          <p:nvPr/>
        </p:nvSpPr>
        <p:spPr>
          <a:xfrm>
            <a:off x="5638800" y="5486400"/>
            <a:ext cx="1981200" cy="8382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AU" sz="2000" b="1" dirty="0" err="1">
                <a:solidFill>
                  <a:srgbClr val="FF0000"/>
                </a:solidFill>
              </a:rPr>
              <a:t>Informasi</a:t>
            </a:r>
            <a:r>
              <a:rPr lang="en-AU" sz="2000" b="1" dirty="0">
                <a:solidFill>
                  <a:srgbClr val="FF0000"/>
                </a:solidFill>
              </a:rPr>
              <a:t> </a:t>
            </a:r>
            <a:r>
              <a:rPr lang="en-AU" sz="2000" b="1" dirty="0" err="1">
                <a:solidFill>
                  <a:srgbClr val="FF0000"/>
                </a:solidFill>
              </a:rPr>
              <a:t>terdokumentasi</a:t>
            </a:r>
            <a:endParaRPr lang="en-AU" sz="2000" b="1" dirty="0">
              <a:solidFill>
                <a:srgbClr val="FF0000"/>
              </a:solidFill>
            </a:endParaRPr>
          </a:p>
        </p:txBody>
      </p:sp>
      <p:pic>
        <p:nvPicPr>
          <p:cNvPr id="187399" name="Picture 9" descr="http://www07.abb.com/images/librariesprovider104/Industry-solutions/pulp-and-paper-cpm.jpg?sfvrsn=1"/>
          <p:cNvPicPr>
            <a:picLocks noChangeAspect="1" noChangeArrowheads="1"/>
          </p:cNvPicPr>
          <p:nvPr/>
        </p:nvPicPr>
        <p:blipFill>
          <a:blip r:embed="rId2"/>
          <a:srcRect/>
          <a:stretch>
            <a:fillRect/>
          </a:stretch>
        </p:blipFill>
        <p:spPr bwMode="auto">
          <a:xfrm>
            <a:off x="6477000" y="0"/>
            <a:ext cx="2667000" cy="1401763"/>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14" descr="http://thumbs.dreamstime.com/z/input-process-output-26459409.jpg"/>
          <p:cNvPicPr>
            <a:picLocks noChangeAspect="1" noChangeArrowheads="1"/>
          </p:cNvPicPr>
          <p:nvPr/>
        </p:nvPicPr>
        <p:blipFill>
          <a:blip r:embed="rId2" cstate="print"/>
          <a:srcRect t="4167" b="12500"/>
          <a:stretch>
            <a:fillRect/>
          </a:stretch>
        </p:blipFill>
        <p:spPr bwMode="auto">
          <a:xfrm>
            <a:off x="7240588" y="457200"/>
            <a:ext cx="1903412" cy="1298575"/>
          </a:xfrm>
          <a:prstGeom prst="rect">
            <a:avLst/>
          </a:prstGeom>
          <a:noFill/>
          <a:ln w="9525">
            <a:noFill/>
            <a:miter lim="800000"/>
            <a:headEnd/>
            <a:tailEnd/>
          </a:ln>
        </p:spPr>
      </p:pic>
      <p:sp>
        <p:nvSpPr>
          <p:cNvPr id="188419" name="Title 1"/>
          <p:cNvSpPr>
            <a:spLocks noGrp="1"/>
          </p:cNvSpPr>
          <p:nvPr>
            <p:ph type="title"/>
          </p:nvPr>
        </p:nvSpPr>
        <p:spPr>
          <a:xfrm>
            <a:off x="468313" y="152400"/>
            <a:ext cx="8229600" cy="720725"/>
          </a:xfrm>
        </p:spPr>
        <p:txBody>
          <a:bodyPr/>
          <a:lstStyle/>
          <a:p>
            <a:r>
              <a:rPr lang="en-AU" altLang="en-US">
                <a:latin typeface="Arial" charset="0"/>
                <a:cs typeface="Arial" charset="0"/>
              </a:rPr>
              <a:t>8. Operasi</a:t>
            </a:r>
          </a:p>
        </p:txBody>
      </p:sp>
      <p:sp>
        <p:nvSpPr>
          <p:cNvPr id="188420" name="Content Placeholder 2"/>
          <p:cNvSpPr>
            <a:spLocks noGrp="1"/>
          </p:cNvSpPr>
          <p:nvPr>
            <p:ph idx="1"/>
          </p:nvPr>
        </p:nvSpPr>
        <p:spPr>
          <a:xfrm>
            <a:off x="457200" y="838200"/>
            <a:ext cx="8229600" cy="685800"/>
          </a:xfrm>
        </p:spPr>
        <p:txBody>
          <a:bodyPr/>
          <a:lstStyle/>
          <a:p>
            <a:pPr>
              <a:buFont typeface="Arial" charset="0"/>
              <a:buNone/>
            </a:pPr>
            <a:r>
              <a:rPr lang="en-AU" altLang="en-US" dirty="0">
                <a:latin typeface="Arial" charset="0"/>
                <a:cs typeface="Arial" charset="0"/>
              </a:rPr>
              <a:t>8.7 </a:t>
            </a:r>
            <a:r>
              <a:rPr lang="en-AU" altLang="en-US" dirty="0" err="1">
                <a:latin typeface="Arial" charset="0"/>
                <a:cs typeface="Arial" charset="0"/>
              </a:rPr>
              <a:t>Pengendalian</a:t>
            </a:r>
            <a:r>
              <a:rPr lang="en-AU" altLang="en-US" dirty="0">
                <a:latin typeface="Arial" charset="0"/>
                <a:cs typeface="Arial" charset="0"/>
              </a:rPr>
              <a:t> </a:t>
            </a:r>
            <a:r>
              <a:rPr lang="en-AU" altLang="en-US" dirty="0">
                <a:solidFill>
                  <a:srgbClr val="FF0000"/>
                </a:solidFill>
                <a:latin typeface="Arial" charset="0"/>
                <a:cs typeface="Arial" charset="0"/>
              </a:rPr>
              <a:t>Output</a:t>
            </a:r>
            <a:r>
              <a:rPr lang="en-AU" altLang="en-US" dirty="0">
                <a:latin typeface="Arial" charset="0"/>
                <a:cs typeface="Arial" charset="0"/>
              </a:rPr>
              <a:t> </a:t>
            </a:r>
            <a:r>
              <a:rPr lang="en-AU" altLang="en-US" dirty="0" err="1">
                <a:latin typeface="Arial" charset="0"/>
                <a:cs typeface="Arial" charset="0"/>
              </a:rPr>
              <a:t>tidak</a:t>
            </a:r>
            <a:r>
              <a:rPr lang="en-AU" altLang="en-US" dirty="0">
                <a:latin typeface="Arial" charset="0"/>
                <a:cs typeface="Arial" charset="0"/>
              </a:rPr>
              <a:t> </a:t>
            </a:r>
            <a:r>
              <a:rPr lang="en-AU" altLang="en-US" dirty="0" err="1">
                <a:latin typeface="Arial" charset="0"/>
                <a:cs typeface="Arial" charset="0"/>
              </a:rPr>
              <a:t>sesuai</a:t>
            </a:r>
            <a:endParaRPr lang="en-AU" altLang="en-US" dirty="0">
              <a:latin typeface="Arial" charset="0"/>
              <a:cs typeface="Arial" charset="0"/>
            </a:endParaRPr>
          </a:p>
          <a:p>
            <a:pPr>
              <a:buFont typeface="Arial" charset="0"/>
              <a:buNone/>
            </a:pPr>
            <a:endParaRPr lang="en-AU" altLang="en-US" dirty="0">
              <a:latin typeface="Arial" charset="0"/>
              <a:cs typeface="Arial" charset="0"/>
            </a:endParaRPr>
          </a:p>
        </p:txBody>
      </p:sp>
      <p:sp>
        <p:nvSpPr>
          <p:cNvPr id="188421" name="Slide Number Placeholder 3"/>
          <p:cNvSpPr>
            <a:spLocks noGrp="1"/>
          </p:cNvSpPr>
          <p:nvPr>
            <p:ph type="sldNum" sz="quarter" idx="10"/>
          </p:nvPr>
        </p:nvSpPr>
        <p:spPr bwMode="auto">
          <a:noFill/>
          <a:ln>
            <a:miter lim="800000"/>
            <a:headEnd/>
            <a:tailEnd/>
          </a:ln>
        </p:spPr>
        <p:txBody>
          <a:bodyPr/>
          <a:lstStyle/>
          <a:p>
            <a:fld id="{44A1F22E-D98D-4D19-ACA6-6262EDD63DE2}" type="slidenum">
              <a:rPr lang="id-ID" altLang="en-US"/>
              <a:pPr/>
              <a:t>65</a:t>
            </a:fld>
            <a:endParaRPr lang="id-ID" altLang="en-US"/>
          </a:p>
        </p:txBody>
      </p:sp>
      <p:sp>
        <p:nvSpPr>
          <p:cNvPr id="5" name="Rounded Rectangle 4">
            <a:extLst>
              <a:ext uri="{FF2B5EF4-FFF2-40B4-BE49-F238E27FC236}">
                <a16:creationId xmlns:a16="http://schemas.microsoft.com/office/drawing/2014/main" xmlns="" id="{5C605150-A5D4-4842-8281-7F181C30049F}"/>
              </a:ext>
            </a:extLst>
          </p:cNvPr>
          <p:cNvSpPr/>
          <p:nvPr/>
        </p:nvSpPr>
        <p:spPr>
          <a:xfrm>
            <a:off x="609600" y="1752600"/>
            <a:ext cx="5486400" cy="2895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lvl="1" indent="-361950" eaLnBrk="1" hangingPunct="1">
              <a:buFont typeface="Wingdings" pitchFamily="2" charset="2"/>
              <a:buChar char="Ø"/>
              <a:defRPr/>
            </a:pPr>
            <a:r>
              <a:rPr lang="en-AU" dirty="0" err="1">
                <a:solidFill>
                  <a:schemeClr val="tx1"/>
                </a:solidFill>
                <a:latin typeface="Arial" pitchFamily="34" charset="0"/>
                <a:cs typeface="Arial" pitchFamily="34" charset="0"/>
              </a:rPr>
              <a:t>Diidentifikasi</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dan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dikendalikan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untuk</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mencegah</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penggunaan</a:t>
            </a:r>
            <a:r>
              <a:rPr lang="en-AU" dirty="0">
                <a:solidFill>
                  <a:schemeClr val="tx1"/>
                </a:solidFill>
                <a:latin typeface="Arial" pitchFamily="34" charset="0"/>
                <a:cs typeface="Arial" pitchFamily="34" charset="0"/>
              </a:rPr>
              <a:t> yang </a:t>
            </a:r>
            <a:r>
              <a:rPr lang="en-AU" dirty="0" err="1">
                <a:solidFill>
                  <a:schemeClr val="tx1"/>
                </a:solidFill>
                <a:latin typeface="Arial" pitchFamily="34" charset="0"/>
                <a:cs typeface="Arial" pitchFamily="34" charset="0"/>
              </a:rPr>
              <a:t>tidak</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disengaja</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atau</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pengiriman</a:t>
            </a:r>
            <a:endParaRPr lang="en-AU" dirty="0">
              <a:solidFill>
                <a:schemeClr val="tx1"/>
              </a:solidFill>
              <a:latin typeface="Arial" pitchFamily="34" charset="0"/>
              <a:cs typeface="Arial" pitchFamily="34" charset="0"/>
            </a:endParaRPr>
          </a:p>
          <a:p>
            <a:pPr lvl="1" indent="-361950" eaLnBrk="1" hangingPunct="1">
              <a:buFont typeface="Wingdings" pitchFamily="2" charset="2"/>
              <a:buChar char="Ø"/>
              <a:defRPr/>
            </a:pPr>
            <a:r>
              <a:rPr lang="en-AU" dirty="0" err="1">
                <a:solidFill>
                  <a:schemeClr val="tx1"/>
                </a:solidFill>
                <a:latin typeface="Arial" pitchFamily="34" charset="0"/>
                <a:cs typeface="Arial" pitchFamily="34" charset="0"/>
              </a:rPr>
              <a:t>Mengambil</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tindakan</a:t>
            </a:r>
            <a:r>
              <a:rPr lang="en-AU" dirty="0">
                <a:solidFill>
                  <a:schemeClr val="tx1"/>
                </a:solidFill>
                <a:latin typeface="Arial" pitchFamily="34" charset="0"/>
                <a:cs typeface="Arial" pitchFamily="34" charset="0"/>
              </a:rPr>
              <a:t> yang </a:t>
            </a:r>
            <a:r>
              <a:rPr lang="en-AU" dirty="0" err="1">
                <a:solidFill>
                  <a:schemeClr val="tx1"/>
                </a:solidFill>
                <a:latin typeface="Arial" pitchFamily="34" charset="0"/>
                <a:cs typeface="Arial" pitchFamily="34" charset="0"/>
              </a:rPr>
              <a:t>tepat</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berdasarkan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sifat</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ketidaksesuaian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dan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efeknya</a:t>
            </a:r>
            <a:endParaRPr lang="en-AU" dirty="0">
              <a:solidFill>
                <a:schemeClr val="tx1"/>
              </a:solidFill>
              <a:latin typeface="Arial" pitchFamily="34" charset="0"/>
              <a:cs typeface="Arial" pitchFamily="34" charset="0"/>
            </a:endParaRPr>
          </a:p>
          <a:p>
            <a:pPr lvl="1" indent="-361950" eaLnBrk="1" hangingPunct="1">
              <a:buFont typeface="Wingdings" pitchFamily="2" charset="2"/>
              <a:buChar char="Ø"/>
              <a:defRPr/>
            </a:pPr>
            <a:r>
              <a:rPr lang="en-AU" dirty="0" err="1">
                <a:solidFill>
                  <a:schemeClr val="tx1"/>
                </a:solidFill>
                <a:latin typeface="Arial" pitchFamily="34" charset="0"/>
                <a:cs typeface="Arial" pitchFamily="34" charset="0"/>
              </a:rPr>
              <a:t>Aksi</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koreksi</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segregasi</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penahanan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dikembalikan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atau</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suspensi</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menginformasikan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pelanggan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otorisasi</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konsesi</a:t>
            </a:r>
            <a:r>
              <a:rPr lang="en-AU" dirty="0">
                <a:solidFill>
                  <a:schemeClr val="tx1"/>
                </a:solidFill>
                <a:latin typeface="Arial" pitchFamily="34" charset="0"/>
                <a:cs typeface="Arial" pitchFamily="34" charset="0"/>
              </a:rPr>
              <a:t>) </a:t>
            </a:r>
          </a:p>
          <a:p>
            <a:pPr lvl="1" indent="-361950" eaLnBrk="1" hangingPunct="1">
              <a:buFont typeface="Wingdings" pitchFamily="2" charset="2"/>
              <a:buChar char="Ø"/>
              <a:defRPr/>
            </a:pPr>
            <a:r>
              <a:rPr lang="en-AU" dirty="0" err="1">
                <a:solidFill>
                  <a:schemeClr val="tx1"/>
                </a:solidFill>
                <a:latin typeface="Arial" pitchFamily="34" charset="0"/>
                <a:cs typeface="Arial" pitchFamily="34" charset="0"/>
              </a:rPr>
              <a:t>Koreksi</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memerlukan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verifikasi</a:t>
            </a:r>
            <a:endParaRPr lang="en-AU" dirty="0">
              <a:solidFill>
                <a:schemeClr val="tx1"/>
              </a:solidFill>
              <a:latin typeface="Arial" pitchFamily="34" charset="0"/>
              <a:cs typeface="Arial" pitchFamily="34" charset="0"/>
            </a:endParaRPr>
          </a:p>
        </p:txBody>
      </p:sp>
      <p:sp>
        <p:nvSpPr>
          <p:cNvPr id="12" name="Rounded Rectangle 11">
            <a:extLst>
              <a:ext uri="{FF2B5EF4-FFF2-40B4-BE49-F238E27FC236}">
                <a16:creationId xmlns:a16="http://schemas.microsoft.com/office/drawing/2014/main" xmlns="" id="{4D97C780-FCDE-43F0-9A34-8D7C18DD81E9}"/>
              </a:ext>
            </a:extLst>
          </p:cNvPr>
          <p:cNvSpPr/>
          <p:nvPr/>
        </p:nvSpPr>
        <p:spPr>
          <a:xfrm>
            <a:off x="762000" y="4953000"/>
            <a:ext cx="1981200" cy="8382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AU" sz="2000" b="1" dirty="0" err="1">
                <a:solidFill>
                  <a:srgbClr val="FF0000"/>
                </a:solidFill>
              </a:rPr>
              <a:t>Informasi</a:t>
            </a:r>
            <a:r>
              <a:rPr lang="en-AU" sz="2000" b="1" dirty="0">
                <a:solidFill>
                  <a:srgbClr val="FF0000"/>
                </a:solidFill>
              </a:rPr>
              <a:t> </a:t>
            </a:r>
            <a:r>
              <a:rPr lang="en-AU" sz="2000" b="1" dirty="0" err="1">
                <a:solidFill>
                  <a:srgbClr val="FF0000"/>
                </a:solidFill>
              </a:rPr>
              <a:t>terdokumentasi</a:t>
            </a:r>
            <a:endParaRPr lang="en-AU" sz="2000" b="1" dirty="0">
              <a:solidFill>
                <a:srgbClr val="FF0000"/>
              </a:solidFill>
            </a:endParaRPr>
          </a:p>
        </p:txBody>
      </p:sp>
      <p:sp>
        <p:nvSpPr>
          <p:cNvPr id="13" name="Rounded Rectangle 12">
            <a:extLst>
              <a:ext uri="{FF2B5EF4-FFF2-40B4-BE49-F238E27FC236}">
                <a16:creationId xmlns:a16="http://schemas.microsoft.com/office/drawing/2014/main" xmlns="" id="{423913D5-C9BE-4539-A218-2ED4F9A83BCF}"/>
              </a:ext>
            </a:extLst>
          </p:cNvPr>
          <p:cNvSpPr/>
          <p:nvPr/>
        </p:nvSpPr>
        <p:spPr>
          <a:xfrm>
            <a:off x="6324600" y="1828800"/>
            <a:ext cx="2209800" cy="838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dirty="0" err="1">
                <a:solidFill>
                  <a:schemeClr val="tx1"/>
                </a:solidFill>
                <a:latin typeface="Arial" pitchFamily="34" charset="0"/>
                <a:cs typeface="Arial" pitchFamily="34" charset="0"/>
              </a:rPr>
              <a:t>Deteksi</a:t>
            </a:r>
            <a:r>
              <a:rPr lang="en-AU" dirty="0">
                <a:solidFill>
                  <a:schemeClr val="tx1"/>
                </a:solidFill>
                <a:latin typeface="Arial" pitchFamily="34" charset="0"/>
                <a:cs typeface="Arial" pitchFamily="34" charset="0"/>
              </a:rPr>
              <a:t> NC </a:t>
            </a:r>
            <a:r>
              <a:rPr lang="en-AU" dirty="0">
                <a:solidFill>
                  <a:srgbClr val="FF0000"/>
                </a:solidFill>
                <a:latin typeface="Arial" pitchFamily="34" charset="0"/>
                <a:cs typeface="Arial" pitchFamily="34" charset="0"/>
              </a:rPr>
              <a:t>output /</a:t>
            </a:r>
            <a:r>
              <a:rPr lang="en-AU" dirty="0">
                <a:latin typeface="Arial" pitchFamily="34" charset="0"/>
                <a:cs typeface="Arial" pitchFamily="34" charset="0"/>
              </a:rPr>
              <a:t> </a:t>
            </a:r>
            <a:r>
              <a:rPr lang="en-AU" dirty="0" err="1">
                <a:solidFill>
                  <a:schemeClr val="tx1"/>
                </a:solidFill>
                <a:latin typeface="Arial" pitchFamily="34" charset="0"/>
                <a:cs typeface="Arial" pitchFamily="34" charset="0"/>
              </a:rPr>
              <a:t>produk</a:t>
            </a:r>
            <a:r>
              <a:rPr lang="en-AU" dirty="0">
                <a:solidFill>
                  <a:schemeClr val="tx1"/>
                </a:solidFill>
                <a:latin typeface="Arial" pitchFamily="34" charset="0"/>
                <a:cs typeface="Arial" pitchFamily="34" charset="0"/>
              </a:rPr>
              <a:t> / </a:t>
            </a:r>
            <a:r>
              <a:rPr lang="en-AU" dirty="0" err="1">
                <a:solidFill>
                  <a:schemeClr val="tx1"/>
                </a:solidFill>
                <a:latin typeface="Arial" pitchFamily="34" charset="0"/>
                <a:cs typeface="Arial" pitchFamily="34" charset="0"/>
              </a:rPr>
              <a:t>jasa</a:t>
            </a:r>
            <a:endParaRPr lang="en-AU" dirty="0">
              <a:solidFill>
                <a:schemeClr val="tx1"/>
              </a:solidFill>
              <a:latin typeface="Arial" pitchFamily="34" charset="0"/>
              <a:cs typeface="Arial" pitchFamily="34" charset="0"/>
            </a:endParaRPr>
          </a:p>
        </p:txBody>
      </p:sp>
      <p:sp>
        <p:nvSpPr>
          <p:cNvPr id="14" name="Rounded Rectangle 13">
            <a:extLst>
              <a:ext uri="{FF2B5EF4-FFF2-40B4-BE49-F238E27FC236}">
                <a16:creationId xmlns:a16="http://schemas.microsoft.com/office/drawing/2014/main" xmlns="" id="{59F4E693-50F6-4BCB-8DA1-DF840F1C00B4}"/>
              </a:ext>
            </a:extLst>
          </p:cNvPr>
          <p:cNvSpPr/>
          <p:nvPr/>
        </p:nvSpPr>
        <p:spPr>
          <a:xfrm>
            <a:off x="6324600" y="3276600"/>
            <a:ext cx="2209800" cy="4572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dirty="0" err="1">
                <a:latin typeface="Arial" pitchFamily="34" charset="0"/>
                <a:cs typeface="Arial" pitchFamily="34" charset="0"/>
              </a:rPr>
              <a:t>Keputusan</a:t>
            </a:r>
            <a:endParaRPr lang="en-AU" dirty="0">
              <a:latin typeface="Arial" pitchFamily="34" charset="0"/>
              <a:cs typeface="Arial" pitchFamily="34" charset="0"/>
            </a:endParaRPr>
          </a:p>
        </p:txBody>
      </p:sp>
      <p:sp>
        <p:nvSpPr>
          <p:cNvPr id="15" name="Rounded Rectangle 14">
            <a:extLst>
              <a:ext uri="{FF2B5EF4-FFF2-40B4-BE49-F238E27FC236}">
                <a16:creationId xmlns:a16="http://schemas.microsoft.com/office/drawing/2014/main" xmlns="" id="{50E7E997-BA2C-42A8-8EE7-5400F5DFFFC2}"/>
              </a:ext>
            </a:extLst>
          </p:cNvPr>
          <p:cNvSpPr/>
          <p:nvPr/>
        </p:nvSpPr>
        <p:spPr>
          <a:xfrm>
            <a:off x="6324600" y="4419600"/>
            <a:ext cx="2209800" cy="1143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dirty="0" err="1">
                <a:solidFill>
                  <a:schemeClr val="tx1"/>
                </a:solidFill>
                <a:latin typeface="Arial" pitchFamily="34" charset="0"/>
                <a:cs typeface="Arial" pitchFamily="34" charset="0"/>
              </a:rPr>
              <a:t>Tindakan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pada</a:t>
            </a:r>
            <a:r>
              <a:rPr lang="en-AU" dirty="0">
                <a:solidFill>
                  <a:schemeClr val="tx1"/>
                </a:solidFill>
                <a:latin typeface="Arial" pitchFamily="34" charset="0"/>
                <a:cs typeface="Arial" pitchFamily="34" charset="0"/>
              </a:rPr>
              <a:t> </a:t>
            </a:r>
            <a:r>
              <a:rPr lang="en-AU" dirty="0">
                <a:solidFill>
                  <a:srgbClr val="FF0000"/>
                </a:solidFill>
                <a:latin typeface="Arial" pitchFamily="34" charset="0"/>
                <a:cs typeface="Arial" pitchFamily="34" charset="0"/>
              </a:rPr>
              <a:t>output</a:t>
            </a:r>
            <a:r>
              <a:rPr lang="en-AU" dirty="0">
                <a:latin typeface="Arial" pitchFamily="34" charset="0"/>
                <a:cs typeface="Arial" pitchFamily="34" charset="0"/>
              </a:rPr>
              <a:t> </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produk</a:t>
            </a:r>
            <a:r>
              <a:rPr lang="en-AU" dirty="0">
                <a:solidFill>
                  <a:schemeClr val="tx1"/>
                </a:solidFill>
                <a:latin typeface="Arial" pitchFamily="34" charset="0"/>
                <a:cs typeface="Arial" pitchFamily="34" charset="0"/>
              </a:rPr>
              <a:t> / </a:t>
            </a:r>
            <a:r>
              <a:rPr lang="en-AU" dirty="0" err="1">
                <a:solidFill>
                  <a:schemeClr val="tx1"/>
                </a:solidFill>
                <a:latin typeface="Arial" pitchFamily="34" charset="0"/>
                <a:cs typeface="Arial" pitchFamily="34" charset="0"/>
              </a:rPr>
              <a:t>jasa</a:t>
            </a:r>
            <a:endParaRPr lang="en-AU" dirty="0">
              <a:solidFill>
                <a:schemeClr val="tx1"/>
              </a:solidFill>
              <a:latin typeface="Arial" pitchFamily="34" charset="0"/>
              <a:cs typeface="Arial" pitchFamily="34" charset="0"/>
            </a:endParaRPr>
          </a:p>
        </p:txBody>
      </p:sp>
      <p:sp>
        <p:nvSpPr>
          <p:cNvPr id="16" name="Down Arrow 15">
            <a:extLst>
              <a:ext uri="{FF2B5EF4-FFF2-40B4-BE49-F238E27FC236}">
                <a16:creationId xmlns:a16="http://schemas.microsoft.com/office/drawing/2014/main" xmlns="" id="{79C19679-AABE-4800-9E31-059812310049}"/>
              </a:ext>
            </a:extLst>
          </p:cNvPr>
          <p:cNvSpPr/>
          <p:nvPr/>
        </p:nvSpPr>
        <p:spPr>
          <a:xfrm>
            <a:off x="7239000" y="2743200"/>
            <a:ext cx="381000" cy="381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AU"/>
          </a:p>
        </p:txBody>
      </p:sp>
      <p:sp>
        <p:nvSpPr>
          <p:cNvPr id="17" name="Down Arrow 16">
            <a:extLst>
              <a:ext uri="{FF2B5EF4-FFF2-40B4-BE49-F238E27FC236}">
                <a16:creationId xmlns:a16="http://schemas.microsoft.com/office/drawing/2014/main" xmlns="" id="{A07E3558-CDF5-432E-B89B-75AF19E3B65E}"/>
              </a:ext>
            </a:extLst>
          </p:cNvPr>
          <p:cNvSpPr/>
          <p:nvPr/>
        </p:nvSpPr>
        <p:spPr>
          <a:xfrm>
            <a:off x="7239000" y="3810000"/>
            <a:ext cx="381000" cy="381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AU"/>
          </a:p>
        </p:txBody>
      </p:sp>
      <p:sp>
        <p:nvSpPr>
          <p:cNvPr id="188429" name="TextBox 17"/>
          <p:cNvSpPr txBox="1">
            <a:spLocks noChangeArrowheads="1"/>
          </p:cNvSpPr>
          <p:nvPr/>
        </p:nvSpPr>
        <p:spPr bwMode="auto">
          <a:xfrm>
            <a:off x="2667000" y="4876800"/>
            <a:ext cx="3733800" cy="1477963"/>
          </a:xfrm>
          <a:prstGeom prst="rect">
            <a:avLst/>
          </a:prstGeom>
          <a:noFill/>
          <a:ln w="9525">
            <a:noFill/>
            <a:miter lim="800000"/>
            <a:headEnd/>
            <a:tailEnd/>
          </a:ln>
        </p:spPr>
        <p:txBody>
          <a:bodyPr>
            <a:spAutoFit/>
          </a:bodyPr>
          <a:lstStyle/>
          <a:p>
            <a:pPr marL="531813" lvl="4" indent="-354013" algn="just" eaLnBrk="1" hangingPunct="1">
              <a:buFont typeface="Wingdings" pitchFamily="2" charset="2"/>
              <a:buChar char="v"/>
            </a:pPr>
            <a:r>
              <a:rPr lang="id-ID" altLang="en-US"/>
              <a:t>Deskripsi ketidaksesuaian</a:t>
            </a:r>
          </a:p>
          <a:p>
            <a:pPr marL="531813" lvl="4" indent="-354013" algn="just" eaLnBrk="1" hangingPunct="1">
              <a:buFont typeface="Wingdings" pitchFamily="2" charset="2"/>
              <a:buChar char="v"/>
            </a:pPr>
            <a:r>
              <a:rPr lang="id-ID" altLang="en-US"/>
              <a:t>Tindakan yang diambil</a:t>
            </a:r>
          </a:p>
          <a:p>
            <a:pPr marL="531813" lvl="4" indent="-354013" algn="just" eaLnBrk="1" hangingPunct="1">
              <a:buFont typeface="Wingdings" pitchFamily="2" charset="2"/>
              <a:buChar char="v"/>
            </a:pPr>
            <a:r>
              <a:rPr lang="id-ID" altLang="en-US"/>
              <a:t>Konsesi yang diperoleh</a:t>
            </a:r>
          </a:p>
          <a:p>
            <a:pPr marL="531813" lvl="4" indent="-354013" algn="just" eaLnBrk="1" hangingPunct="1">
              <a:buFont typeface="Wingdings" pitchFamily="2" charset="2"/>
              <a:buChar char="v"/>
            </a:pPr>
            <a:r>
              <a:rPr lang="id-ID" altLang="en-US"/>
              <a:t>Otoritas memutuskan tindakan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BFDC4F3-FA93-47DF-9CEF-4616065934BB}" type="slidenum">
              <a:rPr lang="id-ID" altLang="en-US" smtClean="0"/>
              <a:pPr/>
              <a:t>66</a:t>
            </a:fld>
            <a:endParaRPr lang="id-ID" altLang="en-US"/>
          </a:p>
        </p:txBody>
      </p:sp>
      <p:sp>
        <p:nvSpPr>
          <p:cNvPr id="5" name="Title 1"/>
          <p:cNvSpPr>
            <a:spLocks noGrp="1"/>
          </p:cNvSpPr>
          <p:nvPr>
            <p:ph type="title"/>
          </p:nvPr>
        </p:nvSpPr>
        <p:spPr/>
        <p:txBody>
          <a:bodyPr/>
          <a:lstStyle/>
          <a:p>
            <a:r>
              <a:rPr lang="en-AU" altLang="en-US" dirty="0">
                <a:latin typeface="Arial" charset="0"/>
                <a:cs typeface="Arial" charset="0"/>
              </a:rPr>
              <a:t>9. </a:t>
            </a:r>
            <a:r>
              <a:rPr lang="en-AU" altLang="en-US" dirty="0" err="1">
                <a:latin typeface="Arial" charset="0"/>
                <a:cs typeface="Arial" charset="0"/>
              </a:rPr>
              <a:t>Evaluasi</a:t>
            </a:r>
            <a:r>
              <a:rPr lang="en-AU" altLang="en-US" dirty="0">
                <a:latin typeface="Arial" charset="0"/>
                <a:cs typeface="Arial" charset="0"/>
              </a:rPr>
              <a:t> </a:t>
            </a:r>
            <a:r>
              <a:rPr lang="en-AU" altLang="en-US" dirty="0" err="1">
                <a:latin typeface="Arial" charset="0"/>
                <a:cs typeface="Arial" charset="0"/>
              </a:rPr>
              <a:t>Kinerja</a:t>
            </a:r>
            <a:endParaRPr lang="en-AU" altLang="en-US" dirty="0">
              <a:latin typeface="Arial" charset="0"/>
              <a:cs typeface="Arial" charset="0"/>
            </a:endParaRPr>
          </a:p>
        </p:txBody>
      </p:sp>
      <p:sp>
        <p:nvSpPr>
          <p:cNvPr id="9" name="Rectangle 8"/>
          <p:cNvSpPr/>
          <p:nvPr/>
        </p:nvSpPr>
        <p:spPr>
          <a:xfrm>
            <a:off x="655638" y="1681263"/>
            <a:ext cx="6735762" cy="915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400" dirty="0"/>
              <a:t>9.1 Pemantauan , pengukuran, analisis dan evaluasi</a:t>
            </a:r>
          </a:p>
        </p:txBody>
      </p:sp>
      <p:sp>
        <p:nvSpPr>
          <p:cNvPr id="10" name="Rectangle 9"/>
          <p:cNvSpPr/>
          <p:nvPr/>
        </p:nvSpPr>
        <p:spPr>
          <a:xfrm>
            <a:off x="655638" y="2743200"/>
            <a:ext cx="6735762" cy="942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400" dirty="0"/>
              <a:t>9.2 Internal Audit</a:t>
            </a:r>
          </a:p>
        </p:txBody>
      </p:sp>
      <p:sp>
        <p:nvSpPr>
          <p:cNvPr id="12" name="Rectangle 11"/>
          <p:cNvSpPr/>
          <p:nvPr/>
        </p:nvSpPr>
        <p:spPr>
          <a:xfrm>
            <a:off x="672502" y="3776413"/>
            <a:ext cx="6702034" cy="942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2400" dirty="0"/>
              <a:t>9.3 Tinjauan manajemen</a:t>
            </a:r>
          </a:p>
        </p:txBody>
      </p:sp>
    </p:spTree>
    <p:extLst>
      <p:ext uri="{BB962C8B-B14F-4D97-AF65-F5344CB8AC3E}">
        <p14:creationId xmlns:p14="http://schemas.microsoft.com/office/powerpoint/2010/main" xmlns="" val="20899107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8" descr="http://www.brodskyresearch.com/wp-content/uploads/Evaluation-Check-List.jpg"/>
          <p:cNvPicPr>
            <a:picLocks noChangeAspect="1" noChangeArrowheads="1"/>
          </p:cNvPicPr>
          <p:nvPr/>
        </p:nvPicPr>
        <p:blipFill>
          <a:blip r:embed="rId2"/>
          <a:srcRect/>
          <a:stretch>
            <a:fillRect/>
          </a:stretch>
        </p:blipFill>
        <p:spPr bwMode="auto">
          <a:xfrm>
            <a:off x="6324600" y="533400"/>
            <a:ext cx="2590800" cy="1725613"/>
          </a:xfrm>
          <a:prstGeom prst="rect">
            <a:avLst/>
          </a:prstGeom>
          <a:noFill/>
          <a:ln w="9525">
            <a:noFill/>
            <a:miter lim="800000"/>
            <a:headEnd/>
            <a:tailEnd/>
          </a:ln>
        </p:spPr>
      </p:pic>
      <p:sp>
        <p:nvSpPr>
          <p:cNvPr id="217091" name="Title 1"/>
          <p:cNvSpPr>
            <a:spLocks noGrp="1"/>
          </p:cNvSpPr>
          <p:nvPr>
            <p:ph type="title"/>
          </p:nvPr>
        </p:nvSpPr>
        <p:spPr>
          <a:xfrm>
            <a:off x="849313" y="76200"/>
            <a:ext cx="5932487" cy="720725"/>
          </a:xfrm>
        </p:spPr>
        <p:txBody>
          <a:bodyPr/>
          <a:lstStyle/>
          <a:p>
            <a:r>
              <a:rPr lang="en-AU" altLang="en-US" dirty="0">
                <a:latin typeface="Arial" charset="0"/>
                <a:cs typeface="Arial" charset="0"/>
              </a:rPr>
              <a:t>9. </a:t>
            </a:r>
            <a:r>
              <a:rPr lang="en-AU" altLang="en-US" dirty="0" err="1">
                <a:latin typeface="Arial" charset="0"/>
                <a:cs typeface="Arial" charset="0"/>
              </a:rPr>
              <a:t>Evaluasi</a:t>
            </a:r>
            <a:r>
              <a:rPr lang="en-AU" altLang="en-US" dirty="0">
                <a:latin typeface="Arial" charset="0"/>
                <a:cs typeface="Arial" charset="0"/>
              </a:rPr>
              <a:t> </a:t>
            </a:r>
            <a:r>
              <a:rPr lang="en-AU" altLang="en-US" dirty="0" err="1">
                <a:latin typeface="Arial" charset="0"/>
                <a:cs typeface="Arial" charset="0"/>
              </a:rPr>
              <a:t>Kinerja</a:t>
            </a:r>
            <a:endParaRPr lang="en-AU" altLang="en-US" dirty="0">
              <a:latin typeface="Arial" charset="0"/>
              <a:cs typeface="Arial" charset="0"/>
            </a:endParaRPr>
          </a:p>
        </p:txBody>
      </p:sp>
      <p:sp>
        <p:nvSpPr>
          <p:cNvPr id="152579" name="Content Placeholder 2">
            <a:extLst>
              <a:ext uri="{FF2B5EF4-FFF2-40B4-BE49-F238E27FC236}">
                <a16:creationId xmlns:a16="http://schemas.microsoft.com/office/drawing/2014/main" xmlns="" id="{4F046296-8F61-4BF9-84DB-8C24893C173B}"/>
              </a:ext>
            </a:extLst>
          </p:cNvPr>
          <p:cNvSpPr>
            <a:spLocks noGrp="1"/>
          </p:cNvSpPr>
          <p:nvPr>
            <p:ph idx="1"/>
          </p:nvPr>
        </p:nvSpPr>
        <p:spPr>
          <a:xfrm>
            <a:off x="762000" y="960438"/>
            <a:ext cx="7696200" cy="3611562"/>
          </a:xfrm>
        </p:spPr>
        <p:txBody>
          <a:bodyPr/>
          <a:lstStyle/>
          <a:p>
            <a:pPr algn="just">
              <a:buFont typeface="Arial" charset="0"/>
              <a:buNone/>
              <a:defRPr/>
            </a:pPr>
            <a:r>
              <a:rPr lang="en-AU" sz="2300" b="1" dirty="0">
                <a:latin typeface="Arial" charset="0"/>
                <a:cs typeface="Arial" charset="0"/>
              </a:rPr>
              <a:t>9.1 </a:t>
            </a:r>
            <a:r>
              <a:rPr lang="en-AU" sz="2300" b="1" dirty="0" err="1">
                <a:latin typeface="Arial" charset="0"/>
                <a:cs typeface="Arial" charset="0"/>
              </a:rPr>
              <a:t>Pemantauan</a:t>
            </a:r>
            <a:r>
              <a:rPr lang="en-AU" sz="2300" b="1" dirty="0">
                <a:latin typeface="Arial" charset="0"/>
                <a:cs typeface="Arial" charset="0"/>
              </a:rPr>
              <a:t>, </a:t>
            </a:r>
            <a:r>
              <a:rPr lang="en-AU" sz="2300" b="1" dirty="0" err="1">
                <a:latin typeface="Arial" charset="0"/>
                <a:cs typeface="Arial" charset="0"/>
              </a:rPr>
              <a:t>pengukuran</a:t>
            </a:r>
            <a:r>
              <a:rPr lang="en-AU" sz="2300" b="1" dirty="0">
                <a:latin typeface="Arial" charset="0"/>
                <a:cs typeface="Arial" charset="0"/>
              </a:rPr>
              <a:t>, </a:t>
            </a:r>
            <a:r>
              <a:rPr lang="en-AU" sz="2300" b="1" dirty="0" err="1">
                <a:latin typeface="Arial" charset="0"/>
                <a:cs typeface="Arial" charset="0"/>
              </a:rPr>
              <a:t>analisis</a:t>
            </a:r>
            <a:r>
              <a:rPr lang="en-AU" sz="2300" b="1" dirty="0">
                <a:latin typeface="Arial" charset="0"/>
                <a:cs typeface="Arial" charset="0"/>
              </a:rPr>
              <a:t>,</a:t>
            </a:r>
            <a:endParaRPr lang="id-ID" sz="2300" b="1" dirty="0">
              <a:latin typeface="Arial" charset="0"/>
              <a:cs typeface="Arial" charset="0"/>
            </a:endParaRPr>
          </a:p>
          <a:p>
            <a:pPr algn="just">
              <a:buFont typeface="Arial" charset="0"/>
              <a:buNone/>
              <a:defRPr/>
            </a:pPr>
            <a:r>
              <a:rPr lang="id-ID" sz="2300" b="1" dirty="0">
                <a:latin typeface="Arial" charset="0"/>
                <a:cs typeface="Arial" charset="0"/>
              </a:rPr>
              <a:t>	 </a:t>
            </a:r>
            <a:r>
              <a:rPr lang="en-AU" sz="2300" b="1" dirty="0" err="1">
                <a:latin typeface="Arial" charset="0"/>
                <a:cs typeface="Arial" charset="0"/>
              </a:rPr>
              <a:t>dan</a:t>
            </a:r>
            <a:r>
              <a:rPr lang="en-AU" sz="2300" b="1" dirty="0">
                <a:latin typeface="Arial" charset="0"/>
                <a:cs typeface="Arial" charset="0"/>
              </a:rPr>
              <a:t> </a:t>
            </a:r>
            <a:r>
              <a:rPr lang="en-AU" sz="2300" b="1" dirty="0" err="1">
                <a:latin typeface="Arial" charset="0"/>
                <a:cs typeface="Arial" charset="0"/>
              </a:rPr>
              <a:t>evaluasi</a:t>
            </a:r>
            <a:endParaRPr lang="en-AU" sz="2300" b="1" dirty="0">
              <a:latin typeface="Arial" charset="0"/>
              <a:cs typeface="Arial" charset="0"/>
            </a:endParaRPr>
          </a:p>
          <a:p>
            <a:pPr algn="just">
              <a:buFont typeface="Arial" charset="0"/>
              <a:buNone/>
              <a:defRPr/>
            </a:pPr>
            <a:r>
              <a:rPr lang="en-AU" sz="2000" dirty="0">
                <a:latin typeface="Arial" charset="0"/>
                <a:cs typeface="Arial" charset="0"/>
              </a:rPr>
              <a:t>9.1.1 </a:t>
            </a:r>
            <a:r>
              <a:rPr lang="en-AU" sz="2000" dirty="0" err="1">
                <a:latin typeface="Arial" charset="0"/>
                <a:cs typeface="Arial" charset="0"/>
              </a:rPr>
              <a:t>Umum</a:t>
            </a:r>
            <a:endParaRPr lang="en-AU" sz="2000" dirty="0">
              <a:latin typeface="Arial" charset="0"/>
              <a:cs typeface="Arial" charset="0"/>
            </a:endParaRPr>
          </a:p>
          <a:p>
            <a:pPr algn="just">
              <a:buFont typeface="Arial" charset="0"/>
              <a:buNone/>
              <a:defRPr/>
            </a:pPr>
            <a:endParaRPr lang="en-AU" sz="1400" dirty="0">
              <a:latin typeface="Arial" charset="0"/>
              <a:cs typeface="Arial" charset="0"/>
            </a:endParaRPr>
          </a:p>
          <a:p>
            <a:pPr algn="just">
              <a:buFont typeface="Arial" charset="0"/>
              <a:buNone/>
              <a:defRPr/>
            </a:pPr>
            <a:r>
              <a:rPr lang="en-AU" sz="2000" dirty="0" err="1">
                <a:latin typeface="Arial" charset="0"/>
                <a:cs typeface="Arial" charset="0"/>
              </a:rPr>
              <a:t>Organisasi</a:t>
            </a:r>
            <a:r>
              <a:rPr lang="en-AU" sz="2000" dirty="0">
                <a:latin typeface="Arial" charset="0"/>
                <a:cs typeface="Arial" charset="0"/>
              </a:rPr>
              <a:t> </a:t>
            </a:r>
            <a:r>
              <a:rPr lang="en-AU" sz="2000" dirty="0" err="1">
                <a:latin typeface="Arial" charset="0"/>
                <a:cs typeface="Arial" charset="0"/>
              </a:rPr>
              <a:t>harus</a:t>
            </a:r>
            <a:r>
              <a:rPr lang="en-AU" sz="2000" dirty="0">
                <a:latin typeface="Arial" charset="0"/>
                <a:cs typeface="Arial" charset="0"/>
              </a:rPr>
              <a:t> </a:t>
            </a:r>
            <a:r>
              <a:rPr lang="en-AU" sz="2000" dirty="0" err="1">
                <a:solidFill>
                  <a:srgbClr val="FF0000"/>
                </a:solidFill>
                <a:latin typeface="Arial" charset="0"/>
                <a:cs typeface="Arial" charset="0"/>
              </a:rPr>
              <a:t>menentukan</a:t>
            </a:r>
            <a:r>
              <a:rPr lang="id-ID" sz="2000" dirty="0">
                <a:solidFill>
                  <a:srgbClr val="FF0000"/>
                </a:solidFill>
                <a:latin typeface="Arial" charset="0"/>
                <a:cs typeface="Arial" charset="0"/>
              </a:rPr>
              <a:t> (sebelumnya merencanakan)</a:t>
            </a:r>
            <a:r>
              <a:rPr lang="en-AU" sz="2000" dirty="0">
                <a:latin typeface="Arial" charset="0"/>
                <a:cs typeface="Arial" charset="0"/>
              </a:rPr>
              <a:t>:</a:t>
            </a:r>
          </a:p>
          <a:p>
            <a:pPr marL="450850" indent="-450850" algn="just">
              <a:buFont typeface="Wingdings" pitchFamily="2" charset="2"/>
              <a:buChar char="q"/>
              <a:defRPr/>
            </a:pPr>
            <a:r>
              <a:rPr lang="en-AU" sz="2000" dirty="0" err="1">
                <a:latin typeface="Arial" charset="0"/>
                <a:cs typeface="Arial" charset="0"/>
              </a:rPr>
              <a:t>Apa</a:t>
            </a:r>
            <a:r>
              <a:rPr lang="en-AU" sz="2000" dirty="0">
                <a:latin typeface="Arial" charset="0"/>
                <a:cs typeface="Arial" charset="0"/>
              </a:rPr>
              <a:t> yang </a:t>
            </a:r>
            <a:r>
              <a:rPr lang="en-AU" sz="2000" dirty="0" err="1">
                <a:latin typeface="Arial" charset="0"/>
                <a:cs typeface="Arial" charset="0"/>
              </a:rPr>
              <a:t>diperlukan</a:t>
            </a:r>
            <a:r>
              <a:rPr lang="en-AU" sz="2000" dirty="0">
                <a:latin typeface="Arial" charset="0"/>
                <a:cs typeface="Arial" charset="0"/>
              </a:rPr>
              <a:t> </a:t>
            </a:r>
            <a:r>
              <a:rPr lang="en-AU" sz="2000" dirty="0" err="1">
                <a:latin typeface="Arial" charset="0"/>
                <a:cs typeface="Arial" charset="0"/>
              </a:rPr>
              <a:t>untuk</a:t>
            </a:r>
            <a:r>
              <a:rPr lang="en-AU" sz="2000" dirty="0">
                <a:latin typeface="Arial" charset="0"/>
                <a:cs typeface="Arial" charset="0"/>
              </a:rPr>
              <a:t> </a:t>
            </a:r>
            <a:r>
              <a:rPr lang="en-AU" sz="2000" dirty="0" err="1">
                <a:latin typeface="Arial" charset="0"/>
                <a:cs typeface="Arial" charset="0"/>
              </a:rPr>
              <a:t>memantau</a:t>
            </a:r>
            <a:r>
              <a:rPr lang="en-AU" sz="2000" dirty="0">
                <a:latin typeface="Arial" charset="0"/>
                <a:cs typeface="Arial" charset="0"/>
              </a:rPr>
              <a:t> </a:t>
            </a:r>
            <a:r>
              <a:rPr lang="en-AU" sz="2000" dirty="0" err="1">
                <a:latin typeface="Arial" charset="0"/>
                <a:cs typeface="Arial" charset="0"/>
              </a:rPr>
              <a:t>dan</a:t>
            </a:r>
            <a:r>
              <a:rPr lang="en-AU" sz="2000" dirty="0">
                <a:latin typeface="Arial" charset="0"/>
                <a:cs typeface="Arial" charset="0"/>
              </a:rPr>
              <a:t> </a:t>
            </a:r>
            <a:r>
              <a:rPr lang="en-AU" sz="2000" dirty="0" err="1">
                <a:latin typeface="Arial" charset="0"/>
                <a:cs typeface="Arial" charset="0"/>
              </a:rPr>
              <a:t>mengukur</a:t>
            </a:r>
            <a:endParaRPr lang="en-AU" sz="2000" dirty="0">
              <a:latin typeface="Arial" charset="0"/>
              <a:cs typeface="Arial" charset="0"/>
            </a:endParaRPr>
          </a:p>
          <a:p>
            <a:pPr marL="450850" indent="-450850" algn="just">
              <a:buFont typeface="Wingdings" pitchFamily="2" charset="2"/>
              <a:buChar char="q"/>
              <a:defRPr/>
            </a:pPr>
            <a:r>
              <a:rPr lang="en-AU" sz="2000" dirty="0" err="1">
                <a:latin typeface="Arial" charset="0"/>
                <a:cs typeface="Arial" charset="0"/>
              </a:rPr>
              <a:t>Metode</a:t>
            </a:r>
            <a:r>
              <a:rPr lang="en-AU" sz="2000" dirty="0">
                <a:latin typeface="Arial" charset="0"/>
                <a:cs typeface="Arial" charset="0"/>
              </a:rPr>
              <a:t> </a:t>
            </a:r>
            <a:r>
              <a:rPr lang="en-AU" sz="2000" dirty="0" err="1">
                <a:latin typeface="Arial" charset="0"/>
                <a:cs typeface="Arial" charset="0"/>
              </a:rPr>
              <a:t>untuk</a:t>
            </a:r>
            <a:r>
              <a:rPr lang="en-AU" sz="2000" dirty="0">
                <a:latin typeface="Arial" charset="0"/>
                <a:cs typeface="Arial" charset="0"/>
              </a:rPr>
              <a:t> </a:t>
            </a:r>
            <a:r>
              <a:rPr lang="en-AU" sz="2000" dirty="0" err="1">
                <a:latin typeface="Arial" charset="0"/>
                <a:cs typeface="Arial" charset="0"/>
              </a:rPr>
              <a:t>pemantauan</a:t>
            </a:r>
            <a:r>
              <a:rPr lang="en-AU" sz="2000" dirty="0">
                <a:latin typeface="Arial" charset="0"/>
                <a:cs typeface="Arial" charset="0"/>
              </a:rPr>
              <a:t>, </a:t>
            </a:r>
            <a:r>
              <a:rPr lang="en-AU" sz="2000" dirty="0" err="1">
                <a:latin typeface="Arial" charset="0"/>
                <a:cs typeface="Arial" charset="0"/>
              </a:rPr>
              <a:t>pengukuran</a:t>
            </a:r>
            <a:r>
              <a:rPr lang="en-AU" sz="2000" dirty="0">
                <a:latin typeface="Arial" charset="0"/>
                <a:cs typeface="Arial" charset="0"/>
              </a:rPr>
              <a:t>, </a:t>
            </a:r>
            <a:r>
              <a:rPr lang="en-AU" sz="2000" dirty="0" err="1">
                <a:latin typeface="Arial" charset="0"/>
                <a:cs typeface="Arial" charset="0"/>
              </a:rPr>
              <a:t>analisis</a:t>
            </a:r>
            <a:r>
              <a:rPr lang="en-AU" sz="2000" dirty="0">
                <a:latin typeface="Arial" charset="0"/>
                <a:cs typeface="Arial" charset="0"/>
              </a:rPr>
              <a:t> </a:t>
            </a:r>
            <a:r>
              <a:rPr lang="en-AU" sz="2000" dirty="0" err="1">
                <a:latin typeface="Arial" charset="0"/>
                <a:cs typeface="Arial" charset="0"/>
              </a:rPr>
              <a:t>dan</a:t>
            </a:r>
            <a:r>
              <a:rPr lang="en-AU" sz="2000" dirty="0">
                <a:latin typeface="Arial" charset="0"/>
                <a:cs typeface="Arial" charset="0"/>
              </a:rPr>
              <a:t> </a:t>
            </a:r>
            <a:r>
              <a:rPr lang="en-AU" sz="2000" dirty="0" err="1">
                <a:latin typeface="Arial" charset="0"/>
                <a:cs typeface="Arial" charset="0"/>
              </a:rPr>
              <a:t>evaluasi</a:t>
            </a:r>
            <a:r>
              <a:rPr lang="en-AU" sz="2000" dirty="0">
                <a:latin typeface="Arial" charset="0"/>
                <a:cs typeface="Arial" charset="0"/>
              </a:rPr>
              <a:t>, yang </a:t>
            </a:r>
            <a:r>
              <a:rPr lang="en-AU" sz="2000" dirty="0" err="1">
                <a:latin typeface="Arial" charset="0"/>
                <a:cs typeface="Arial" charset="0"/>
              </a:rPr>
              <a:t>diperlukan</a:t>
            </a:r>
            <a:r>
              <a:rPr lang="en-AU" sz="2000" dirty="0">
                <a:latin typeface="Arial" charset="0"/>
                <a:cs typeface="Arial" charset="0"/>
              </a:rPr>
              <a:t> </a:t>
            </a:r>
            <a:r>
              <a:rPr lang="en-AU" sz="2000" dirty="0" err="1">
                <a:latin typeface="Arial" charset="0"/>
                <a:cs typeface="Arial" charset="0"/>
              </a:rPr>
              <a:t>untuk</a:t>
            </a:r>
            <a:r>
              <a:rPr lang="en-AU" sz="2000" dirty="0">
                <a:latin typeface="Arial" charset="0"/>
                <a:cs typeface="Arial" charset="0"/>
              </a:rPr>
              <a:t> </a:t>
            </a:r>
            <a:r>
              <a:rPr lang="en-AU" sz="2000" dirty="0" err="1">
                <a:latin typeface="Arial" charset="0"/>
                <a:cs typeface="Arial" charset="0"/>
              </a:rPr>
              <a:t>memastikan</a:t>
            </a:r>
            <a:r>
              <a:rPr lang="en-AU" sz="2000" dirty="0">
                <a:latin typeface="Arial" charset="0"/>
                <a:cs typeface="Arial" charset="0"/>
              </a:rPr>
              <a:t> </a:t>
            </a:r>
            <a:r>
              <a:rPr lang="en-AU" sz="2000" dirty="0" err="1">
                <a:latin typeface="Arial" charset="0"/>
                <a:cs typeface="Arial" charset="0"/>
              </a:rPr>
              <a:t>keabsahan</a:t>
            </a:r>
            <a:r>
              <a:rPr lang="en-AU" sz="2000" dirty="0">
                <a:latin typeface="Arial" charset="0"/>
                <a:cs typeface="Arial" charset="0"/>
              </a:rPr>
              <a:t> </a:t>
            </a:r>
            <a:r>
              <a:rPr lang="en-AU" sz="2000" dirty="0" err="1">
                <a:latin typeface="Arial" charset="0"/>
                <a:cs typeface="Arial" charset="0"/>
              </a:rPr>
              <a:t>hasil</a:t>
            </a:r>
            <a:endParaRPr lang="en-AU" sz="2000" dirty="0">
              <a:latin typeface="Arial" charset="0"/>
              <a:cs typeface="Arial" charset="0"/>
            </a:endParaRPr>
          </a:p>
          <a:p>
            <a:pPr marL="450850" indent="-450850" algn="just">
              <a:buFont typeface="Wingdings" pitchFamily="2" charset="2"/>
              <a:buChar char="q"/>
              <a:defRPr/>
            </a:pPr>
            <a:r>
              <a:rPr lang="en-AU" sz="2000" dirty="0" err="1">
                <a:latin typeface="Arial" charset="0"/>
                <a:cs typeface="Arial" charset="0"/>
              </a:rPr>
              <a:t>Kapan</a:t>
            </a:r>
            <a:r>
              <a:rPr lang="en-AU" sz="2000" dirty="0">
                <a:latin typeface="Arial" charset="0"/>
                <a:cs typeface="Arial" charset="0"/>
              </a:rPr>
              <a:t> </a:t>
            </a:r>
            <a:r>
              <a:rPr lang="en-AU" sz="2000" dirty="0" err="1">
                <a:latin typeface="Arial" charset="0"/>
                <a:cs typeface="Arial" charset="0"/>
              </a:rPr>
              <a:t>pemantauan</a:t>
            </a:r>
            <a:r>
              <a:rPr lang="en-AU" sz="2000" dirty="0">
                <a:latin typeface="Arial" charset="0"/>
                <a:cs typeface="Arial" charset="0"/>
              </a:rPr>
              <a:t> </a:t>
            </a:r>
            <a:r>
              <a:rPr lang="en-AU" sz="2000" dirty="0" err="1">
                <a:latin typeface="Arial" charset="0"/>
                <a:cs typeface="Arial" charset="0"/>
              </a:rPr>
              <a:t>dan</a:t>
            </a:r>
            <a:r>
              <a:rPr lang="en-AU" sz="2000" dirty="0">
                <a:latin typeface="Arial" charset="0"/>
                <a:cs typeface="Arial" charset="0"/>
              </a:rPr>
              <a:t> </a:t>
            </a:r>
            <a:r>
              <a:rPr lang="en-AU" sz="2000" dirty="0" err="1">
                <a:latin typeface="Arial" charset="0"/>
                <a:cs typeface="Arial" charset="0"/>
              </a:rPr>
              <a:t>pengukuran</a:t>
            </a:r>
            <a:r>
              <a:rPr lang="en-AU" sz="2000" dirty="0">
                <a:latin typeface="Arial" charset="0"/>
                <a:cs typeface="Arial" charset="0"/>
              </a:rPr>
              <a:t> </a:t>
            </a:r>
            <a:r>
              <a:rPr lang="en-AU" sz="2000" dirty="0" err="1">
                <a:latin typeface="Arial" charset="0"/>
                <a:cs typeface="Arial" charset="0"/>
              </a:rPr>
              <a:t>harus</a:t>
            </a:r>
            <a:r>
              <a:rPr lang="en-AU" sz="2000" dirty="0">
                <a:latin typeface="Arial" charset="0"/>
                <a:cs typeface="Arial" charset="0"/>
              </a:rPr>
              <a:t> </a:t>
            </a:r>
            <a:r>
              <a:rPr lang="en-AU" sz="2000" dirty="0" err="1">
                <a:latin typeface="Arial" charset="0"/>
                <a:cs typeface="Arial" charset="0"/>
              </a:rPr>
              <a:t>dilakukan</a:t>
            </a:r>
            <a:endParaRPr lang="en-AU" sz="2000" dirty="0">
              <a:latin typeface="Arial" charset="0"/>
              <a:cs typeface="Arial" charset="0"/>
            </a:endParaRPr>
          </a:p>
          <a:p>
            <a:pPr marL="450850" indent="-450850" algn="just">
              <a:buFont typeface="Wingdings" pitchFamily="2" charset="2"/>
              <a:buChar char="q"/>
              <a:defRPr/>
            </a:pPr>
            <a:r>
              <a:rPr lang="en-AU" sz="2000" dirty="0" err="1">
                <a:latin typeface="Arial" charset="0"/>
                <a:cs typeface="Arial" charset="0"/>
              </a:rPr>
              <a:t>Kapan</a:t>
            </a:r>
            <a:r>
              <a:rPr lang="en-AU" sz="2000" dirty="0">
                <a:latin typeface="Arial" charset="0"/>
                <a:cs typeface="Arial" charset="0"/>
              </a:rPr>
              <a:t> </a:t>
            </a:r>
            <a:r>
              <a:rPr lang="en-AU" sz="2000" dirty="0" err="1">
                <a:latin typeface="Arial" charset="0"/>
                <a:cs typeface="Arial" charset="0"/>
              </a:rPr>
              <a:t>hasil</a:t>
            </a:r>
            <a:r>
              <a:rPr lang="en-AU" sz="2000" dirty="0">
                <a:latin typeface="Arial" charset="0"/>
                <a:cs typeface="Arial" charset="0"/>
              </a:rPr>
              <a:t> </a:t>
            </a:r>
            <a:r>
              <a:rPr lang="en-AU" sz="2000" dirty="0" err="1">
                <a:latin typeface="Arial" charset="0"/>
                <a:cs typeface="Arial" charset="0"/>
              </a:rPr>
              <a:t>pemantauan</a:t>
            </a:r>
            <a:r>
              <a:rPr lang="en-AU" sz="2000" dirty="0">
                <a:latin typeface="Arial" charset="0"/>
                <a:cs typeface="Arial" charset="0"/>
              </a:rPr>
              <a:t> </a:t>
            </a:r>
            <a:r>
              <a:rPr lang="en-AU" sz="2000" dirty="0" err="1">
                <a:latin typeface="Arial" charset="0"/>
                <a:cs typeface="Arial" charset="0"/>
              </a:rPr>
              <a:t>dan</a:t>
            </a:r>
            <a:r>
              <a:rPr lang="en-AU" sz="2000" dirty="0">
                <a:latin typeface="Arial" charset="0"/>
                <a:cs typeface="Arial" charset="0"/>
              </a:rPr>
              <a:t> </a:t>
            </a:r>
            <a:r>
              <a:rPr lang="en-AU" sz="2000" dirty="0" err="1">
                <a:latin typeface="Arial" charset="0"/>
                <a:cs typeface="Arial" charset="0"/>
              </a:rPr>
              <a:t>pengukuran</a:t>
            </a:r>
            <a:r>
              <a:rPr lang="en-AU" sz="2000" dirty="0">
                <a:latin typeface="Arial" charset="0"/>
                <a:cs typeface="Arial" charset="0"/>
              </a:rPr>
              <a:t> </a:t>
            </a:r>
            <a:r>
              <a:rPr lang="en-AU" sz="2000" dirty="0" err="1">
                <a:latin typeface="Arial" charset="0"/>
                <a:cs typeface="Arial" charset="0"/>
              </a:rPr>
              <a:t>harus</a:t>
            </a:r>
            <a:r>
              <a:rPr lang="en-AU" sz="2000" dirty="0">
                <a:latin typeface="Arial" charset="0"/>
                <a:cs typeface="Arial" charset="0"/>
              </a:rPr>
              <a:t> </a:t>
            </a:r>
            <a:r>
              <a:rPr lang="en-AU" sz="2000" dirty="0" err="1">
                <a:latin typeface="Arial" charset="0"/>
                <a:cs typeface="Arial" charset="0"/>
              </a:rPr>
              <a:t>dianalisis</a:t>
            </a:r>
            <a:r>
              <a:rPr lang="en-AU" sz="2000" dirty="0">
                <a:latin typeface="Arial" charset="0"/>
                <a:cs typeface="Arial" charset="0"/>
              </a:rPr>
              <a:t> </a:t>
            </a:r>
            <a:r>
              <a:rPr lang="en-AU" sz="2000" dirty="0" err="1">
                <a:latin typeface="Arial" charset="0"/>
                <a:cs typeface="Arial" charset="0"/>
              </a:rPr>
              <a:t>dan</a:t>
            </a:r>
            <a:r>
              <a:rPr lang="en-AU" sz="2000" dirty="0">
                <a:latin typeface="Arial" charset="0"/>
                <a:cs typeface="Arial" charset="0"/>
              </a:rPr>
              <a:t> </a:t>
            </a:r>
            <a:r>
              <a:rPr lang="en-AU" sz="2000" dirty="0" err="1">
                <a:latin typeface="Arial" charset="0"/>
                <a:cs typeface="Arial" charset="0"/>
              </a:rPr>
              <a:t>dievaluasi</a:t>
            </a:r>
            <a:endParaRPr lang="en-AU" sz="2000" dirty="0">
              <a:latin typeface="Arial" charset="0"/>
              <a:cs typeface="Arial" charset="0"/>
            </a:endParaRPr>
          </a:p>
        </p:txBody>
      </p:sp>
      <p:sp>
        <p:nvSpPr>
          <p:cNvPr id="217093" name="Slide Number Placeholder 3"/>
          <p:cNvSpPr>
            <a:spLocks noGrp="1"/>
          </p:cNvSpPr>
          <p:nvPr>
            <p:ph type="sldNum" sz="quarter" idx="10"/>
          </p:nvPr>
        </p:nvSpPr>
        <p:spPr bwMode="auto">
          <a:noFill/>
          <a:ln>
            <a:miter lim="800000"/>
            <a:headEnd/>
            <a:tailEnd/>
          </a:ln>
        </p:spPr>
        <p:txBody>
          <a:bodyPr/>
          <a:lstStyle/>
          <a:p>
            <a:fld id="{B86FFC4C-FEB4-4C50-9E1E-2B88F5E01CF6}" type="slidenum">
              <a:rPr lang="id-ID" altLang="en-US"/>
              <a:pPr/>
              <a:t>67</a:t>
            </a:fld>
            <a:endParaRPr lang="id-ID" altLang="en-US"/>
          </a:p>
        </p:txBody>
      </p:sp>
      <p:sp>
        <p:nvSpPr>
          <p:cNvPr id="5" name="Rounded Rectangle 4">
            <a:extLst>
              <a:ext uri="{FF2B5EF4-FFF2-40B4-BE49-F238E27FC236}">
                <a16:creationId xmlns:a16="http://schemas.microsoft.com/office/drawing/2014/main" xmlns="" id="{39624075-4D88-4513-84E8-06FF3C709F1A}"/>
              </a:ext>
            </a:extLst>
          </p:cNvPr>
          <p:cNvSpPr/>
          <p:nvPr/>
        </p:nvSpPr>
        <p:spPr>
          <a:xfrm>
            <a:off x="4724400" y="4724400"/>
            <a:ext cx="3124200" cy="1143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sz="2000" dirty="0" err="1">
                <a:solidFill>
                  <a:schemeClr val="tx1"/>
                </a:solidFill>
                <a:latin typeface="Arial" pitchFamily="34" charset="0"/>
                <a:cs typeface="Arial" pitchFamily="34" charset="0"/>
              </a:rPr>
              <a:t>Organisasi</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harus</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mengevaluasi</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kinerja</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dan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keefektifan</a:t>
            </a:r>
            <a:r>
              <a:rPr lang="en-AU" sz="2000" dirty="0">
                <a:solidFill>
                  <a:schemeClr val="tx1"/>
                </a:solidFill>
                <a:latin typeface="Arial" pitchFamily="34" charset="0"/>
                <a:cs typeface="Arial" pitchFamily="34" charset="0"/>
              </a:rPr>
              <a:t> SMM</a:t>
            </a:r>
          </a:p>
        </p:txBody>
      </p:sp>
      <p:sp>
        <p:nvSpPr>
          <p:cNvPr id="6" name="Rounded Rectangle 5">
            <a:extLst>
              <a:ext uri="{FF2B5EF4-FFF2-40B4-BE49-F238E27FC236}">
                <a16:creationId xmlns:a16="http://schemas.microsoft.com/office/drawing/2014/main" xmlns="" id="{946513D1-2288-4D99-8A0B-B94B69189B8F}"/>
              </a:ext>
            </a:extLst>
          </p:cNvPr>
          <p:cNvSpPr/>
          <p:nvPr/>
        </p:nvSpPr>
        <p:spPr>
          <a:xfrm>
            <a:off x="1219200" y="4876800"/>
            <a:ext cx="1981200" cy="8382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AU" sz="2000" b="1" dirty="0" err="1">
                <a:solidFill>
                  <a:srgbClr val="FF0000"/>
                </a:solidFill>
              </a:rPr>
              <a:t>Informasi</a:t>
            </a:r>
            <a:r>
              <a:rPr lang="en-AU" sz="2000" b="1" dirty="0">
                <a:solidFill>
                  <a:srgbClr val="FF0000"/>
                </a:solidFill>
              </a:rPr>
              <a:t> </a:t>
            </a:r>
            <a:r>
              <a:rPr lang="en-AU" sz="2000" b="1" dirty="0" err="1">
                <a:solidFill>
                  <a:srgbClr val="FF0000"/>
                </a:solidFill>
              </a:rPr>
              <a:t>terdokumentasi</a:t>
            </a:r>
            <a:endParaRPr lang="en-AU" sz="2000" b="1" dirty="0">
              <a:solidFill>
                <a:srgbClr val="FF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p:nvPr>
        </p:nvSpPr>
        <p:spPr>
          <a:xfrm>
            <a:off x="468313" y="152400"/>
            <a:ext cx="8229600" cy="720725"/>
          </a:xfrm>
        </p:spPr>
        <p:txBody>
          <a:bodyPr/>
          <a:lstStyle/>
          <a:p>
            <a:r>
              <a:rPr lang="en-AU" altLang="en-US" dirty="0">
                <a:latin typeface="Arial" charset="0"/>
                <a:cs typeface="Arial" charset="0"/>
              </a:rPr>
              <a:t>9. </a:t>
            </a:r>
            <a:r>
              <a:rPr lang="en-AU" altLang="en-US" dirty="0" err="1">
                <a:latin typeface="Arial" charset="0"/>
                <a:cs typeface="Arial" charset="0"/>
              </a:rPr>
              <a:t>Evaluasi</a:t>
            </a:r>
            <a:r>
              <a:rPr lang="en-AU" altLang="en-US" dirty="0">
                <a:latin typeface="Arial" charset="0"/>
                <a:cs typeface="Arial" charset="0"/>
              </a:rPr>
              <a:t> </a:t>
            </a:r>
            <a:r>
              <a:rPr lang="en-AU" altLang="en-US" dirty="0" err="1">
                <a:latin typeface="Arial" charset="0"/>
                <a:cs typeface="Arial" charset="0"/>
              </a:rPr>
              <a:t>Kinerja</a:t>
            </a:r>
            <a:endParaRPr lang="en-AU" altLang="en-US" dirty="0">
              <a:latin typeface="Arial" charset="0"/>
              <a:cs typeface="Arial" charset="0"/>
            </a:endParaRPr>
          </a:p>
        </p:txBody>
      </p:sp>
      <p:sp>
        <p:nvSpPr>
          <p:cNvPr id="218115" name="Content Placeholder 2"/>
          <p:cNvSpPr>
            <a:spLocks noGrp="1"/>
          </p:cNvSpPr>
          <p:nvPr>
            <p:ph idx="1"/>
          </p:nvPr>
        </p:nvSpPr>
        <p:spPr>
          <a:xfrm>
            <a:off x="762000" y="1219200"/>
            <a:ext cx="7696200" cy="3733800"/>
          </a:xfrm>
        </p:spPr>
        <p:txBody>
          <a:bodyPr/>
          <a:lstStyle/>
          <a:p>
            <a:pPr algn="just">
              <a:buFont typeface="Arial" charset="0"/>
              <a:buNone/>
            </a:pPr>
            <a:r>
              <a:rPr lang="en-AU" altLang="en-US" sz="2300" b="1">
                <a:latin typeface="Arial" charset="0"/>
                <a:cs typeface="Arial" charset="0"/>
              </a:rPr>
              <a:t>9.1 Pemantauan, pengukuran, analisis, dan evaluasi</a:t>
            </a:r>
          </a:p>
          <a:p>
            <a:pPr algn="just">
              <a:buFont typeface="Arial" charset="0"/>
              <a:buNone/>
            </a:pPr>
            <a:r>
              <a:rPr lang="en-AU" altLang="en-US" sz="2200">
                <a:latin typeface="Arial" charset="0"/>
                <a:cs typeface="Arial" charset="0"/>
              </a:rPr>
              <a:t>9.1.2 Kepuasan Pelanggan</a:t>
            </a:r>
          </a:p>
          <a:p>
            <a:pPr algn="just"/>
            <a:endParaRPr lang="en-AU" altLang="en-US" sz="2800">
              <a:latin typeface="Arial" charset="0"/>
              <a:cs typeface="Arial" charset="0"/>
            </a:endParaRPr>
          </a:p>
          <a:p>
            <a:pPr algn="just">
              <a:buFont typeface="Wingdings" pitchFamily="2" charset="2"/>
              <a:buChar char="q"/>
            </a:pPr>
            <a:r>
              <a:rPr lang="en-AU" altLang="en-US" sz="2200">
                <a:latin typeface="Arial" charset="0"/>
                <a:cs typeface="Arial" charset="0"/>
              </a:rPr>
              <a:t>Harus memantau persepsi pelanggan pada tingkatan dimana kebutuhan dan harapan telah dipenuhi</a:t>
            </a:r>
          </a:p>
          <a:p>
            <a:pPr algn="just">
              <a:buFont typeface="Wingdings" pitchFamily="2" charset="2"/>
              <a:buChar char="q"/>
            </a:pPr>
            <a:r>
              <a:rPr lang="en-AU" altLang="en-US" sz="2200">
                <a:latin typeface="Arial" charset="0"/>
                <a:cs typeface="Arial" charset="0"/>
              </a:rPr>
              <a:t>Harus menentukan metode untuk memperoleh, memantau, dan meninjau informasi ini</a:t>
            </a:r>
          </a:p>
          <a:p>
            <a:pPr algn="just"/>
            <a:endParaRPr lang="en-AU" altLang="en-US" sz="2400">
              <a:latin typeface="Arial" charset="0"/>
              <a:cs typeface="Arial" charset="0"/>
            </a:endParaRPr>
          </a:p>
        </p:txBody>
      </p:sp>
      <p:sp>
        <p:nvSpPr>
          <p:cNvPr id="218116" name="Slide Number Placeholder 3"/>
          <p:cNvSpPr>
            <a:spLocks noGrp="1"/>
          </p:cNvSpPr>
          <p:nvPr>
            <p:ph type="sldNum" sz="quarter" idx="10"/>
          </p:nvPr>
        </p:nvSpPr>
        <p:spPr bwMode="auto">
          <a:noFill/>
          <a:ln>
            <a:miter lim="800000"/>
            <a:headEnd/>
            <a:tailEnd/>
          </a:ln>
        </p:spPr>
        <p:txBody>
          <a:bodyPr/>
          <a:lstStyle/>
          <a:p>
            <a:fld id="{FE072519-E2EB-40F6-A721-000BC34AD624}" type="slidenum">
              <a:rPr lang="id-ID" altLang="en-US"/>
              <a:pPr/>
              <a:t>68</a:t>
            </a:fld>
            <a:endParaRPr lang="id-ID" altLang="en-US"/>
          </a:p>
        </p:txBody>
      </p:sp>
      <p:pic>
        <p:nvPicPr>
          <p:cNvPr id="218117" name="Picture 4" descr="SAT.jpe"/>
          <p:cNvPicPr>
            <a:picLocks noChangeAspect="1"/>
          </p:cNvPicPr>
          <p:nvPr/>
        </p:nvPicPr>
        <p:blipFill>
          <a:blip r:embed="rId2"/>
          <a:srcRect/>
          <a:stretch>
            <a:fillRect/>
          </a:stretch>
        </p:blipFill>
        <p:spPr bwMode="auto">
          <a:xfrm>
            <a:off x="6324600" y="4419600"/>
            <a:ext cx="1752600" cy="1824038"/>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a:xfrm>
            <a:off x="468313" y="152400"/>
            <a:ext cx="8229600" cy="720725"/>
          </a:xfrm>
        </p:spPr>
        <p:txBody>
          <a:bodyPr/>
          <a:lstStyle/>
          <a:p>
            <a:r>
              <a:rPr lang="en-AU" altLang="en-US">
                <a:latin typeface="Arial" charset="0"/>
                <a:cs typeface="Arial" charset="0"/>
              </a:rPr>
              <a:t>9. Evaluasi Kinerja</a:t>
            </a:r>
          </a:p>
        </p:txBody>
      </p:sp>
      <p:sp>
        <p:nvSpPr>
          <p:cNvPr id="219139" name="Content Placeholder 2"/>
          <p:cNvSpPr>
            <a:spLocks noGrp="1"/>
          </p:cNvSpPr>
          <p:nvPr>
            <p:ph idx="1"/>
          </p:nvPr>
        </p:nvSpPr>
        <p:spPr>
          <a:xfrm>
            <a:off x="685800" y="990600"/>
            <a:ext cx="7772400" cy="1828800"/>
          </a:xfrm>
        </p:spPr>
        <p:txBody>
          <a:bodyPr/>
          <a:lstStyle/>
          <a:p>
            <a:pPr algn="just">
              <a:buFont typeface="Arial" charset="0"/>
              <a:buNone/>
            </a:pPr>
            <a:r>
              <a:rPr lang="en-AU" altLang="en-US" sz="3000">
                <a:latin typeface="Arial" charset="0"/>
                <a:cs typeface="Arial" charset="0"/>
              </a:rPr>
              <a:t>9.1 Pemantauan, pengukuran, analisis, dan evaluasi</a:t>
            </a:r>
          </a:p>
          <a:p>
            <a:pPr algn="just">
              <a:buFont typeface="Arial" charset="0"/>
              <a:buNone/>
            </a:pPr>
            <a:r>
              <a:rPr lang="en-AU" altLang="en-US" sz="2800">
                <a:latin typeface="Arial" charset="0"/>
                <a:cs typeface="Arial" charset="0"/>
              </a:rPr>
              <a:t>9.1.3 Analisis dan Evaluasi</a:t>
            </a:r>
          </a:p>
        </p:txBody>
      </p:sp>
      <p:sp>
        <p:nvSpPr>
          <p:cNvPr id="219140" name="Slide Number Placeholder 3"/>
          <p:cNvSpPr>
            <a:spLocks noGrp="1"/>
          </p:cNvSpPr>
          <p:nvPr>
            <p:ph type="sldNum" sz="quarter" idx="10"/>
          </p:nvPr>
        </p:nvSpPr>
        <p:spPr bwMode="auto">
          <a:noFill/>
          <a:ln>
            <a:miter lim="800000"/>
            <a:headEnd/>
            <a:tailEnd/>
          </a:ln>
        </p:spPr>
        <p:txBody>
          <a:bodyPr/>
          <a:lstStyle/>
          <a:p>
            <a:fld id="{96F4EB35-5AA7-41AC-85B2-598BEB1688C8}" type="slidenum">
              <a:rPr lang="id-ID" altLang="en-US"/>
              <a:pPr/>
              <a:t>69</a:t>
            </a:fld>
            <a:endParaRPr lang="id-ID" altLang="en-US"/>
          </a:p>
        </p:txBody>
      </p:sp>
      <p:sp>
        <p:nvSpPr>
          <p:cNvPr id="5" name="Rounded Rectangle 4">
            <a:extLst>
              <a:ext uri="{FF2B5EF4-FFF2-40B4-BE49-F238E27FC236}">
                <a16:creationId xmlns:a16="http://schemas.microsoft.com/office/drawing/2014/main" xmlns="" id="{47C84A93-1D85-4FE1-8048-E2EA593A22D4}"/>
              </a:ext>
            </a:extLst>
          </p:cNvPr>
          <p:cNvSpPr/>
          <p:nvPr/>
        </p:nvSpPr>
        <p:spPr>
          <a:xfrm>
            <a:off x="914400" y="3810000"/>
            <a:ext cx="1981200" cy="914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dirty="0" err="1">
                <a:latin typeface="Arial" pitchFamily="34" charset="0"/>
                <a:cs typeface="Arial" pitchFamily="34" charset="0"/>
              </a:rPr>
              <a:t>Analisis</a:t>
            </a:r>
            <a:r>
              <a:rPr lang="en-AU" dirty="0">
                <a:latin typeface="Arial" pitchFamily="34" charset="0"/>
                <a:cs typeface="Arial" pitchFamily="34" charset="0"/>
              </a:rPr>
              <a:t> </a:t>
            </a:r>
            <a:r>
              <a:rPr lang="en-AU" dirty="0" err="1">
                <a:latin typeface="Arial" pitchFamily="34" charset="0"/>
                <a:cs typeface="Arial" pitchFamily="34" charset="0"/>
              </a:rPr>
              <a:t>dan</a:t>
            </a:r>
            <a:r>
              <a:rPr lang="en-AU" dirty="0">
                <a:latin typeface="Arial" pitchFamily="34" charset="0"/>
                <a:cs typeface="Arial" pitchFamily="34" charset="0"/>
              </a:rPr>
              <a:t> </a:t>
            </a:r>
            <a:r>
              <a:rPr lang="en-AU" dirty="0" err="1">
                <a:latin typeface="Arial" pitchFamily="34" charset="0"/>
                <a:cs typeface="Arial" pitchFamily="34" charset="0"/>
              </a:rPr>
              <a:t>evaluasi</a:t>
            </a:r>
            <a:r>
              <a:rPr lang="en-AU" dirty="0">
                <a:latin typeface="Arial" pitchFamily="34" charset="0"/>
                <a:cs typeface="Arial" pitchFamily="34" charset="0"/>
              </a:rPr>
              <a:t> data &amp; </a:t>
            </a:r>
            <a:r>
              <a:rPr lang="en-AU" dirty="0" err="1">
                <a:latin typeface="Arial" pitchFamily="34" charset="0"/>
                <a:cs typeface="Arial" pitchFamily="34" charset="0"/>
              </a:rPr>
              <a:t>informasi</a:t>
            </a:r>
            <a:endParaRPr lang="en-AU" dirty="0">
              <a:latin typeface="Arial" pitchFamily="34" charset="0"/>
              <a:cs typeface="Arial" pitchFamily="34" charset="0"/>
            </a:endParaRPr>
          </a:p>
        </p:txBody>
      </p:sp>
      <p:sp>
        <p:nvSpPr>
          <p:cNvPr id="6" name="Rounded Rectangle 5">
            <a:extLst>
              <a:ext uri="{FF2B5EF4-FFF2-40B4-BE49-F238E27FC236}">
                <a16:creationId xmlns:a16="http://schemas.microsoft.com/office/drawing/2014/main" xmlns="" id="{4EA8F064-06F6-42E0-9499-999A815D0710}"/>
              </a:ext>
            </a:extLst>
          </p:cNvPr>
          <p:cNvSpPr/>
          <p:nvPr/>
        </p:nvSpPr>
        <p:spPr>
          <a:xfrm>
            <a:off x="3657600" y="2590800"/>
            <a:ext cx="5029200" cy="38100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en-AU" b="1" dirty="0" err="1">
                <a:solidFill>
                  <a:schemeClr val="tx1"/>
                </a:solidFill>
                <a:latin typeface="Arial" pitchFamily="34" charset="0"/>
                <a:cs typeface="Arial" pitchFamily="34" charset="0"/>
              </a:rPr>
              <a:t>Hasil</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analisis</a:t>
            </a:r>
            <a:r>
              <a:rPr lang="en-AU" b="1" dirty="0">
                <a:solidFill>
                  <a:schemeClr val="tx1"/>
                </a:solidFill>
                <a:latin typeface="Arial" pitchFamily="34" charset="0"/>
                <a:cs typeface="Arial" pitchFamily="34" charset="0"/>
              </a:rPr>
              <a:t> yang </a:t>
            </a:r>
            <a:r>
              <a:rPr lang="en-AU" b="1" dirty="0" err="1">
                <a:solidFill>
                  <a:schemeClr val="tx1"/>
                </a:solidFill>
                <a:latin typeface="Arial" pitchFamily="34" charset="0"/>
                <a:cs typeface="Arial" pitchFamily="34" charset="0"/>
              </a:rPr>
              <a:t>digunakan</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untuk</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mengevaluasi</a:t>
            </a:r>
            <a:r>
              <a:rPr lang="en-AU" b="1" dirty="0">
                <a:solidFill>
                  <a:schemeClr val="tx1"/>
                </a:solidFill>
                <a:latin typeface="Arial" pitchFamily="34" charset="0"/>
                <a:cs typeface="Arial" pitchFamily="34" charset="0"/>
              </a:rPr>
              <a:t>:</a:t>
            </a:r>
          </a:p>
          <a:p>
            <a:pPr marL="342900" indent="-342900" algn="just" eaLnBrk="1" hangingPunct="1">
              <a:buFontTx/>
              <a:buAutoNum type="alphaLcPeriod"/>
              <a:defRPr/>
            </a:pPr>
            <a:r>
              <a:rPr lang="en-AU" dirty="0" err="1">
                <a:solidFill>
                  <a:schemeClr val="tx1"/>
                </a:solidFill>
                <a:latin typeface="Arial" pitchFamily="34" charset="0"/>
                <a:cs typeface="Arial" pitchFamily="34" charset="0"/>
              </a:rPr>
              <a:t>Kesesuaian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produk</a:t>
            </a:r>
            <a:r>
              <a:rPr lang="en-AU" dirty="0">
                <a:solidFill>
                  <a:schemeClr val="tx1"/>
                </a:solidFill>
                <a:latin typeface="Arial" pitchFamily="34" charset="0"/>
                <a:cs typeface="Arial" pitchFamily="34" charset="0"/>
              </a:rPr>
              <a:t>/</a:t>
            </a:r>
            <a:r>
              <a:rPr lang="en-AU" dirty="0" err="1">
                <a:solidFill>
                  <a:schemeClr val="tx1"/>
                </a:solidFill>
                <a:latin typeface="Arial" pitchFamily="34" charset="0"/>
                <a:cs typeface="Arial" pitchFamily="34" charset="0"/>
              </a:rPr>
              <a:t>jasa</a:t>
            </a:r>
            <a:endParaRPr lang="en-AU" dirty="0">
              <a:solidFill>
                <a:schemeClr val="tx1"/>
              </a:solidFill>
              <a:latin typeface="Arial" pitchFamily="34" charset="0"/>
              <a:cs typeface="Arial" pitchFamily="34" charset="0"/>
            </a:endParaRPr>
          </a:p>
          <a:p>
            <a:pPr marL="342900" indent="-342900" algn="just" eaLnBrk="1" hangingPunct="1">
              <a:buFontTx/>
              <a:buAutoNum type="alphaLcPeriod"/>
              <a:defRPr/>
            </a:pPr>
            <a:r>
              <a:rPr lang="en-AU" dirty="0">
                <a:solidFill>
                  <a:schemeClr val="tx1"/>
                </a:solidFill>
                <a:latin typeface="Arial" pitchFamily="34" charset="0"/>
                <a:cs typeface="Arial" pitchFamily="34" charset="0"/>
              </a:rPr>
              <a:t>Tingkat </a:t>
            </a:r>
            <a:r>
              <a:rPr lang="en-AU" dirty="0" err="1">
                <a:solidFill>
                  <a:schemeClr val="tx1"/>
                </a:solidFill>
                <a:latin typeface="Arial" pitchFamily="34" charset="0"/>
                <a:cs typeface="Arial" pitchFamily="34" charset="0"/>
              </a:rPr>
              <a:t>kepuasan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pelanggan</a:t>
            </a:r>
            <a:endParaRPr lang="en-AU" dirty="0">
              <a:solidFill>
                <a:schemeClr val="tx1"/>
              </a:solidFill>
              <a:latin typeface="Arial" pitchFamily="34" charset="0"/>
              <a:cs typeface="Arial" pitchFamily="34" charset="0"/>
            </a:endParaRPr>
          </a:p>
          <a:p>
            <a:pPr marL="342900" indent="-342900" algn="just" eaLnBrk="1" hangingPunct="1">
              <a:buFontTx/>
              <a:buAutoNum type="alphaLcPeriod"/>
              <a:defRPr/>
            </a:pPr>
            <a:r>
              <a:rPr lang="en-AU" dirty="0" err="1">
                <a:solidFill>
                  <a:schemeClr val="tx1"/>
                </a:solidFill>
                <a:latin typeface="Arial" pitchFamily="34" charset="0"/>
                <a:cs typeface="Arial" pitchFamily="34" charset="0"/>
              </a:rPr>
              <a:t>Kinerja</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dan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efektivitas</a:t>
            </a:r>
            <a:r>
              <a:rPr lang="en-AU" dirty="0">
                <a:solidFill>
                  <a:schemeClr val="tx1"/>
                </a:solidFill>
                <a:latin typeface="Arial" pitchFamily="34" charset="0"/>
                <a:cs typeface="Arial" pitchFamily="34" charset="0"/>
              </a:rPr>
              <a:t> SMM</a:t>
            </a:r>
          </a:p>
          <a:p>
            <a:pPr marL="342900" indent="-342900" algn="just" eaLnBrk="1" hangingPunct="1">
              <a:buFontTx/>
              <a:buAutoNum type="alphaLcPeriod"/>
              <a:defRPr/>
            </a:pPr>
            <a:r>
              <a:rPr lang="en-AU" dirty="0" err="1">
                <a:solidFill>
                  <a:schemeClr val="tx1"/>
                </a:solidFill>
                <a:latin typeface="Arial" pitchFamily="34" charset="0"/>
                <a:cs typeface="Arial" pitchFamily="34" charset="0"/>
              </a:rPr>
              <a:t>Jika</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perencanaan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telah</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diterapkan</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secara</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efektif</a:t>
            </a:r>
            <a:endParaRPr lang="en-AU" dirty="0">
              <a:solidFill>
                <a:schemeClr val="tx1"/>
              </a:solidFill>
              <a:latin typeface="Arial" pitchFamily="34" charset="0"/>
              <a:cs typeface="Arial" pitchFamily="34" charset="0"/>
            </a:endParaRPr>
          </a:p>
          <a:p>
            <a:pPr marL="342900" indent="-342900" algn="just" eaLnBrk="1" hangingPunct="1">
              <a:buFontTx/>
              <a:buAutoNum type="alphaLcPeriod"/>
              <a:defRPr/>
            </a:pPr>
            <a:r>
              <a:rPr lang="en-AU" b="1" dirty="0" err="1">
                <a:solidFill>
                  <a:srgbClr val="FF0000"/>
                </a:solidFill>
                <a:latin typeface="Arial" pitchFamily="34" charset="0"/>
                <a:cs typeface="Arial" pitchFamily="34" charset="0"/>
              </a:rPr>
              <a:t>Efektifitas</a:t>
            </a:r>
            <a:r>
              <a:rPr lang="en-AU" b="1" dirty="0">
                <a:solidFill>
                  <a:srgbClr val="FF0000"/>
                </a:solidFill>
                <a:latin typeface="Arial" pitchFamily="34" charset="0"/>
                <a:cs typeface="Arial" pitchFamily="34" charset="0"/>
              </a:rPr>
              <a:t> </a:t>
            </a:r>
            <a:r>
              <a:rPr lang="en-AU" b="1" dirty="0" err="1">
                <a:solidFill>
                  <a:srgbClr val="FF0000"/>
                </a:solidFill>
                <a:latin typeface="Arial" pitchFamily="34" charset="0"/>
                <a:cs typeface="Arial" pitchFamily="34" charset="0"/>
              </a:rPr>
              <a:t>tindakan</a:t>
            </a:r>
            <a:r>
              <a:rPr lang="en-AU" b="1" dirty="0">
                <a:solidFill>
                  <a:srgbClr val="FF0000"/>
                </a:solidFill>
                <a:latin typeface="Arial" pitchFamily="34" charset="0"/>
                <a:cs typeface="Arial" pitchFamily="34" charset="0"/>
              </a:rPr>
              <a:t> </a:t>
            </a:r>
            <a:r>
              <a:rPr lang="en-AU" b="1" dirty="0" err="1">
                <a:solidFill>
                  <a:srgbClr val="FF0000"/>
                </a:solidFill>
                <a:latin typeface="Arial" pitchFamily="34" charset="0"/>
                <a:cs typeface="Arial" pitchFamily="34" charset="0"/>
              </a:rPr>
              <a:t>mengatasi</a:t>
            </a:r>
            <a:r>
              <a:rPr lang="en-AU" b="1" dirty="0">
                <a:solidFill>
                  <a:srgbClr val="FF0000"/>
                </a:solidFill>
                <a:latin typeface="Arial" pitchFamily="34" charset="0"/>
                <a:cs typeface="Arial" pitchFamily="34" charset="0"/>
              </a:rPr>
              <a:t> </a:t>
            </a:r>
            <a:r>
              <a:rPr lang="en-AU" b="1" dirty="0" err="1">
                <a:solidFill>
                  <a:srgbClr val="FF0000"/>
                </a:solidFill>
                <a:latin typeface="Arial" pitchFamily="34" charset="0"/>
                <a:cs typeface="Arial" pitchFamily="34" charset="0"/>
              </a:rPr>
              <a:t>resiko</a:t>
            </a:r>
            <a:r>
              <a:rPr lang="en-AU" b="1" dirty="0">
                <a:solidFill>
                  <a:srgbClr val="FF0000"/>
                </a:solidFill>
                <a:latin typeface="Arial" pitchFamily="34" charset="0"/>
                <a:cs typeface="Arial" pitchFamily="34" charset="0"/>
              </a:rPr>
              <a:t>/</a:t>
            </a:r>
            <a:r>
              <a:rPr lang="en-AU" b="1" dirty="0" err="1">
                <a:solidFill>
                  <a:srgbClr val="FF0000"/>
                </a:solidFill>
                <a:latin typeface="Arial" pitchFamily="34" charset="0"/>
                <a:cs typeface="Arial" pitchFamily="34" charset="0"/>
              </a:rPr>
              <a:t>peluang</a:t>
            </a:r>
            <a:endParaRPr lang="en-AU" b="1" dirty="0">
              <a:solidFill>
                <a:srgbClr val="FF0000"/>
              </a:solidFill>
              <a:latin typeface="Arial" pitchFamily="34" charset="0"/>
              <a:cs typeface="Arial" pitchFamily="34" charset="0"/>
            </a:endParaRPr>
          </a:p>
          <a:p>
            <a:pPr marL="342900" indent="-342900" algn="just" eaLnBrk="1" hangingPunct="1">
              <a:buFontTx/>
              <a:buAutoNum type="alphaLcPeriod"/>
              <a:defRPr/>
            </a:pPr>
            <a:r>
              <a:rPr lang="en-AU" dirty="0" err="1">
                <a:solidFill>
                  <a:schemeClr val="tx1"/>
                </a:solidFill>
                <a:latin typeface="Arial" pitchFamily="34" charset="0"/>
                <a:cs typeface="Arial" pitchFamily="34" charset="0"/>
              </a:rPr>
              <a:t>Kinerja</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penyedia</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eksternal</a:t>
            </a:r>
            <a:endParaRPr lang="en-AU" dirty="0">
              <a:solidFill>
                <a:schemeClr val="tx1"/>
              </a:solidFill>
              <a:latin typeface="Arial" pitchFamily="34" charset="0"/>
              <a:cs typeface="Arial" pitchFamily="34" charset="0"/>
            </a:endParaRPr>
          </a:p>
          <a:p>
            <a:pPr marL="342900" indent="-342900" algn="just" eaLnBrk="1" hangingPunct="1">
              <a:buFontTx/>
              <a:buAutoNum type="alphaLcPeriod"/>
              <a:defRPr/>
            </a:pPr>
            <a:r>
              <a:rPr lang="en-AU" dirty="0" err="1">
                <a:solidFill>
                  <a:schemeClr val="tx1"/>
                </a:solidFill>
                <a:latin typeface="Arial" pitchFamily="34" charset="0"/>
                <a:cs typeface="Arial" pitchFamily="34" charset="0"/>
              </a:rPr>
              <a:t>Perlu</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untuk</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perbaikan</a:t>
            </a:r>
            <a:r>
              <a:rPr lang="en-AU" dirty="0">
                <a:solidFill>
                  <a:schemeClr val="tx1"/>
                </a:solidFill>
                <a:latin typeface="Arial" pitchFamily="34" charset="0"/>
                <a:cs typeface="Arial" pitchFamily="34" charset="0"/>
              </a:rPr>
              <a:t> SMM</a:t>
            </a:r>
          </a:p>
          <a:p>
            <a:pPr marL="342900" indent="-342900" algn="just" eaLnBrk="1" hangingPunct="1">
              <a:buFontTx/>
              <a:buAutoNum type="alphaLcPeriod"/>
              <a:defRPr/>
            </a:pPr>
            <a:endParaRPr lang="en-AU" dirty="0">
              <a:solidFill>
                <a:schemeClr val="tx1"/>
              </a:solidFill>
              <a:latin typeface="Arial" pitchFamily="34" charset="0"/>
              <a:cs typeface="Arial" pitchFamily="34" charset="0"/>
            </a:endParaRPr>
          </a:p>
          <a:p>
            <a:pPr marL="342900" indent="-342900" algn="just" eaLnBrk="1" hangingPunct="1">
              <a:defRPr/>
            </a:pPr>
            <a:r>
              <a:rPr lang="en-AU" dirty="0" err="1">
                <a:solidFill>
                  <a:schemeClr val="tx1"/>
                </a:solidFill>
                <a:latin typeface="Arial" pitchFamily="34" charset="0"/>
                <a:cs typeface="Arial" pitchFamily="34" charset="0"/>
              </a:rPr>
              <a:t>Metode</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analisis</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meliputi</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teknik</a:t>
            </a:r>
            <a:r>
              <a:rPr lang="en-AU" dirty="0">
                <a:solidFill>
                  <a:schemeClr val="tx1"/>
                </a:solidFill>
                <a:latin typeface="Arial" pitchFamily="34" charset="0"/>
                <a:cs typeface="Arial" pitchFamily="34" charset="0"/>
              </a:rPr>
              <a:t> </a:t>
            </a:r>
            <a:r>
              <a:rPr lang="en-AU" dirty="0" err="1">
                <a:solidFill>
                  <a:schemeClr val="tx1"/>
                </a:solidFill>
                <a:latin typeface="Arial" pitchFamily="34" charset="0"/>
                <a:cs typeface="Arial" pitchFamily="34" charset="0"/>
              </a:rPr>
              <a:t>statistik</a:t>
            </a:r>
            <a:endParaRPr lang="en-AU" dirty="0">
              <a:solidFill>
                <a:schemeClr val="tx1"/>
              </a:solidFill>
              <a:latin typeface="Arial" pitchFamily="34" charset="0"/>
              <a:cs typeface="Arial" pitchFamily="34" charset="0"/>
            </a:endParaRPr>
          </a:p>
        </p:txBody>
      </p:sp>
      <p:sp>
        <p:nvSpPr>
          <p:cNvPr id="7" name="Right Arrow 6">
            <a:extLst>
              <a:ext uri="{FF2B5EF4-FFF2-40B4-BE49-F238E27FC236}">
                <a16:creationId xmlns:a16="http://schemas.microsoft.com/office/drawing/2014/main" xmlns="" id="{B5EC249C-C59E-4C11-9906-5D70EC4CBC48}"/>
              </a:ext>
            </a:extLst>
          </p:cNvPr>
          <p:cNvSpPr/>
          <p:nvPr/>
        </p:nvSpPr>
        <p:spPr>
          <a:xfrm>
            <a:off x="2971800" y="4114800"/>
            <a:ext cx="609600" cy="381000"/>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A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6" descr="http://www.kubiktraining.com/wp-content/uploads/2015/02/Org-Devt-Bldg-Block-07-27-11.jpg"/>
          <p:cNvPicPr>
            <a:picLocks noChangeAspect="1" noChangeArrowheads="1"/>
          </p:cNvPicPr>
          <p:nvPr/>
        </p:nvPicPr>
        <p:blipFill>
          <a:blip r:embed="rId2"/>
          <a:srcRect/>
          <a:stretch>
            <a:fillRect/>
          </a:stretch>
        </p:blipFill>
        <p:spPr bwMode="auto">
          <a:xfrm>
            <a:off x="5715000" y="0"/>
            <a:ext cx="3429000" cy="2286000"/>
          </a:xfrm>
          <a:prstGeom prst="rect">
            <a:avLst/>
          </a:prstGeom>
          <a:noFill/>
          <a:ln w="9525">
            <a:noFill/>
            <a:miter lim="800000"/>
            <a:headEnd/>
            <a:tailEnd/>
          </a:ln>
        </p:spPr>
      </p:pic>
      <p:sp>
        <p:nvSpPr>
          <p:cNvPr id="2" name="Title 1">
            <a:extLst>
              <a:ext uri="{FF2B5EF4-FFF2-40B4-BE49-F238E27FC236}">
                <a16:creationId xmlns:a16="http://schemas.microsoft.com/office/drawing/2014/main" xmlns="" id="{19474DFB-DB5A-4F61-A8C4-05B825BD459C}"/>
              </a:ext>
            </a:extLst>
          </p:cNvPr>
          <p:cNvSpPr>
            <a:spLocks noGrp="1"/>
          </p:cNvSpPr>
          <p:nvPr>
            <p:ph type="title"/>
          </p:nvPr>
        </p:nvSpPr>
        <p:spPr>
          <a:xfrm>
            <a:off x="762000" y="727075"/>
            <a:ext cx="5345113" cy="720725"/>
          </a:xfrm>
        </p:spPr>
        <p:txBody>
          <a:bodyPr>
            <a:normAutofit fontScale="90000"/>
          </a:bodyPr>
          <a:lstStyle/>
          <a:p>
            <a:pPr>
              <a:defRPr/>
            </a:pPr>
            <a:r>
              <a:rPr lang="id-ID" altLang="en-US" sz="3200" dirty="0">
                <a:latin typeface="Arial" charset="0"/>
                <a:cs typeface="Arial" charset="0"/>
              </a:rPr>
              <a:t>PRINSIP MANAJEMEN MUTU</a:t>
            </a:r>
          </a:p>
        </p:txBody>
      </p:sp>
      <p:sp>
        <p:nvSpPr>
          <p:cNvPr id="3" name="Content Placeholder 2">
            <a:extLst>
              <a:ext uri="{FF2B5EF4-FFF2-40B4-BE49-F238E27FC236}">
                <a16:creationId xmlns:a16="http://schemas.microsoft.com/office/drawing/2014/main" xmlns="" id="{FD5E7F96-A5A6-4030-8A5A-8507E775E874}"/>
              </a:ext>
            </a:extLst>
          </p:cNvPr>
          <p:cNvSpPr>
            <a:spLocks noGrp="1"/>
          </p:cNvSpPr>
          <p:nvPr>
            <p:ph idx="1"/>
          </p:nvPr>
        </p:nvSpPr>
        <p:spPr>
          <a:xfrm>
            <a:off x="381000" y="1519238"/>
            <a:ext cx="8085138" cy="5338762"/>
          </a:xfrm>
        </p:spPr>
        <p:txBody>
          <a:bodyPr>
            <a:normAutofit fontScale="77500" lnSpcReduction="20000"/>
          </a:bodyPr>
          <a:lstStyle/>
          <a:p>
            <a:pPr marL="0" indent="0" algn="just">
              <a:spcAft>
                <a:spcPts val="0"/>
              </a:spcAft>
              <a:buFont typeface="Wingdings" pitchFamily="2" charset="2"/>
              <a:buNone/>
              <a:defRPr/>
            </a:pPr>
            <a:r>
              <a:rPr lang="id-ID" b="1" dirty="0"/>
              <a:t>Prinsip 3 – Pelibatan orang</a:t>
            </a:r>
          </a:p>
          <a:p>
            <a:pPr marL="0" indent="0" algn="just">
              <a:spcAft>
                <a:spcPts val="0"/>
              </a:spcAft>
              <a:buFont typeface="Wingdings" pitchFamily="2" charset="2"/>
              <a:buNone/>
              <a:defRPr/>
            </a:pPr>
            <a:endParaRPr lang="id-ID" u="sng" dirty="0"/>
          </a:p>
          <a:p>
            <a:pPr marL="0" indent="0" algn="just">
              <a:spcAft>
                <a:spcPts val="0"/>
              </a:spcAft>
              <a:buFont typeface="Wingdings" pitchFamily="2" charset="2"/>
              <a:buNone/>
              <a:defRPr/>
            </a:pPr>
            <a:r>
              <a:rPr lang="id-ID" sz="2900" u="sng" dirty="0"/>
              <a:t>Pernyataan :</a:t>
            </a:r>
          </a:p>
          <a:p>
            <a:pPr algn="just">
              <a:spcAft>
                <a:spcPts val="0"/>
              </a:spcAft>
              <a:buFont typeface="Courier New" pitchFamily="49" charset="0"/>
              <a:buChar char="o"/>
              <a:defRPr/>
            </a:pPr>
            <a:r>
              <a:rPr lang="id-ID" sz="2900" dirty="0"/>
              <a:t>Hal yang  penting bagi organisasi untuk dapat memberdayakan dan melibatkan semua orang yang kompeten, dalam memberikan manfaat/nilai bagi organisasinya </a:t>
            </a:r>
          </a:p>
          <a:p>
            <a:pPr marL="0" indent="0" algn="just">
              <a:spcAft>
                <a:spcPts val="0"/>
              </a:spcAft>
              <a:buFont typeface="Wingdings" pitchFamily="2" charset="2"/>
              <a:buNone/>
              <a:defRPr/>
            </a:pPr>
            <a:endParaRPr lang="id-ID" sz="2900" u="sng" dirty="0"/>
          </a:p>
          <a:p>
            <a:pPr marL="0" indent="0" algn="just">
              <a:spcAft>
                <a:spcPts val="0"/>
              </a:spcAft>
              <a:buFont typeface="Wingdings" pitchFamily="2" charset="2"/>
              <a:buNone/>
              <a:defRPr/>
            </a:pPr>
            <a:r>
              <a:rPr lang="id-ID" sz="2900" u="sng" dirty="0"/>
              <a:t>Alasan :</a:t>
            </a:r>
          </a:p>
          <a:p>
            <a:pPr algn="just">
              <a:spcAft>
                <a:spcPts val="0"/>
              </a:spcAft>
              <a:buFont typeface="Courier New" pitchFamily="49" charset="0"/>
              <a:buChar char="o"/>
              <a:defRPr/>
            </a:pPr>
            <a:r>
              <a:rPr lang="id-ID" sz="2900" dirty="0"/>
              <a:t>Untuk mengelola sebuah organisasi secara efektif  dan efisien, melibatkan seluruh orang pada semua tingkatan dan menghormatinya sebagai individu merupakan hal yang penting</a:t>
            </a:r>
          </a:p>
          <a:p>
            <a:pPr algn="just">
              <a:spcAft>
                <a:spcPts val="0"/>
              </a:spcAft>
              <a:buFont typeface="Courier New" pitchFamily="49" charset="0"/>
              <a:buChar char="o"/>
              <a:defRPr/>
            </a:pPr>
            <a:r>
              <a:rPr lang="id-ID" sz="2900" dirty="0"/>
              <a:t>Pengakuan, pemberdayaan dan peningkatan keterampilan dan pengetahuan dapat memfasilitasi keterlibatan orang dalam mencapai tujuan organisasi</a:t>
            </a:r>
          </a:p>
        </p:txBody>
      </p:sp>
      <p:sp>
        <p:nvSpPr>
          <p:cNvPr id="31749" name="Slide Number Placeholder 4"/>
          <p:cNvSpPr>
            <a:spLocks noGrp="1"/>
          </p:cNvSpPr>
          <p:nvPr>
            <p:ph type="sldNum" sz="quarter" idx="10"/>
          </p:nvPr>
        </p:nvSpPr>
        <p:spPr bwMode="auto">
          <a:noFill/>
          <a:ln>
            <a:miter lim="800000"/>
            <a:headEnd/>
            <a:tailEnd/>
          </a:ln>
        </p:spPr>
        <p:txBody>
          <a:bodyPr/>
          <a:lstStyle/>
          <a:p>
            <a:fld id="{8E1E5785-7A24-4295-A9F9-F025F996550D}" type="slidenum">
              <a:rPr lang="en-US" altLang="en-US">
                <a:ea typeface="MS PGothic" pitchFamily="34" charset="-128"/>
              </a:rPr>
              <a:pPr/>
              <a:t>7</a:t>
            </a:fld>
            <a:endParaRPr lang="en-US" altLang="en-US">
              <a:ea typeface="MS PGothic" pitchFamily="34"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itle 1"/>
          <p:cNvSpPr>
            <a:spLocks noGrp="1"/>
          </p:cNvSpPr>
          <p:nvPr>
            <p:ph type="title"/>
          </p:nvPr>
        </p:nvSpPr>
        <p:spPr>
          <a:xfrm>
            <a:off x="468313" y="152400"/>
            <a:ext cx="8229600" cy="720725"/>
          </a:xfrm>
        </p:spPr>
        <p:txBody>
          <a:bodyPr/>
          <a:lstStyle/>
          <a:p>
            <a:r>
              <a:rPr lang="en-AU" altLang="en-US">
                <a:latin typeface="Arial" charset="0"/>
                <a:cs typeface="Arial" charset="0"/>
              </a:rPr>
              <a:t>9. Evaluasi Kinerja</a:t>
            </a:r>
          </a:p>
        </p:txBody>
      </p:sp>
      <p:sp>
        <p:nvSpPr>
          <p:cNvPr id="220163" name="Content Placeholder 2"/>
          <p:cNvSpPr>
            <a:spLocks noGrp="1"/>
          </p:cNvSpPr>
          <p:nvPr>
            <p:ph idx="1"/>
          </p:nvPr>
        </p:nvSpPr>
        <p:spPr>
          <a:xfrm>
            <a:off x="685800" y="914400"/>
            <a:ext cx="7696200" cy="5486400"/>
          </a:xfrm>
        </p:spPr>
        <p:txBody>
          <a:bodyPr/>
          <a:lstStyle/>
          <a:p>
            <a:pPr algn="just">
              <a:buFont typeface="Arial" charset="0"/>
              <a:buNone/>
            </a:pPr>
            <a:r>
              <a:rPr lang="en-AU" altLang="en-US" dirty="0">
                <a:latin typeface="Arial" charset="0"/>
                <a:cs typeface="Arial" charset="0"/>
              </a:rPr>
              <a:t>9.2 Internal Audit</a:t>
            </a:r>
          </a:p>
          <a:p>
            <a:pPr algn="just"/>
            <a:endParaRPr lang="en-AU" altLang="en-US" dirty="0">
              <a:latin typeface="Arial" charset="0"/>
              <a:cs typeface="Arial" charset="0"/>
            </a:endParaRPr>
          </a:p>
          <a:p>
            <a:pPr algn="just"/>
            <a:endParaRPr lang="id-ID" altLang="en-US" dirty="0">
              <a:latin typeface="Arial" charset="0"/>
              <a:cs typeface="Arial" charset="0"/>
            </a:endParaRPr>
          </a:p>
          <a:p>
            <a:pPr algn="just"/>
            <a:endParaRPr lang="en-AU" altLang="en-US" dirty="0">
              <a:latin typeface="Arial" charset="0"/>
              <a:cs typeface="Arial" charset="0"/>
            </a:endParaRPr>
          </a:p>
          <a:p>
            <a:pPr algn="just">
              <a:buFont typeface="Arial" charset="0"/>
              <a:buNone/>
            </a:pPr>
            <a:r>
              <a:rPr lang="en-AU" altLang="en-US" sz="2000" dirty="0" err="1">
                <a:latin typeface="Arial" charset="0"/>
                <a:cs typeface="Arial" charset="0"/>
              </a:rPr>
              <a:t>Untuk</a:t>
            </a:r>
            <a:r>
              <a:rPr lang="en-AU" altLang="en-US" sz="2000" dirty="0">
                <a:latin typeface="Arial" charset="0"/>
                <a:cs typeface="Arial" charset="0"/>
              </a:rPr>
              <a:t> </a:t>
            </a:r>
            <a:r>
              <a:rPr lang="en-AU" altLang="en-US" sz="2000" dirty="0" err="1">
                <a:latin typeface="Arial" charset="0"/>
                <a:cs typeface="Arial" charset="0"/>
              </a:rPr>
              <a:t>memberikan</a:t>
            </a:r>
            <a:r>
              <a:rPr lang="en-AU" altLang="en-US" sz="2000" dirty="0">
                <a:latin typeface="Arial" charset="0"/>
                <a:cs typeface="Arial" charset="0"/>
              </a:rPr>
              <a:t> </a:t>
            </a:r>
            <a:r>
              <a:rPr lang="en-AU" altLang="en-US" sz="2000" dirty="0" err="1">
                <a:latin typeface="Arial" charset="0"/>
                <a:cs typeface="Arial" charset="0"/>
              </a:rPr>
              <a:t>informasi</a:t>
            </a:r>
            <a:r>
              <a:rPr lang="en-AU" altLang="en-US" sz="2000" dirty="0">
                <a:latin typeface="Arial" charset="0"/>
                <a:cs typeface="Arial" charset="0"/>
              </a:rPr>
              <a:t> </a:t>
            </a:r>
            <a:r>
              <a:rPr lang="en-AU" altLang="en-US" sz="2000" dirty="0" err="1">
                <a:latin typeface="Arial" charset="0"/>
                <a:cs typeface="Arial" charset="0"/>
              </a:rPr>
              <a:t>tentang</a:t>
            </a:r>
            <a:r>
              <a:rPr lang="en-AU" altLang="en-US" sz="2000" dirty="0">
                <a:latin typeface="Arial" charset="0"/>
                <a:cs typeface="Arial" charset="0"/>
              </a:rPr>
              <a:t> </a:t>
            </a:r>
            <a:r>
              <a:rPr lang="en-AU" altLang="en-US" sz="2000" dirty="0" err="1">
                <a:latin typeface="Arial" charset="0"/>
                <a:cs typeface="Arial" charset="0"/>
              </a:rPr>
              <a:t>apakah</a:t>
            </a:r>
            <a:r>
              <a:rPr lang="en-AU" altLang="en-US" sz="2000" dirty="0">
                <a:latin typeface="Arial" charset="0"/>
                <a:cs typeface="Arial" charset="0"/>
              </a:rPr>
              <a:t> SMM:</a:t>
            </a:r>
          </a:p>
          <a:p>
            <a:pPr algn="just">
              <a:buFont typeface="Wingdings" pitchFamily="2" charset="2"/>
              <a:buChar char="q"/>
            </a:pPr>
            <a:r>
              <a:rPr lang="en-AU" altLang="en-US" sz="2000" dirty="0" err="1">
                <a:latin typeface="Arial" charset="0"/>
                <a:cs typeface="Arial" charset="0"/>
              </a:rPr>
              <a:t>Sesuai</a:t>
            </a:r>
            <a:r>
              <a:rPr lang="en-AU" altLang="en-US" sz="2000" dirty="0">
                <a:latin typeface="Arial" charset="0"/>
                <a:cs typeface="Arial" charset="0"/>
              </a:rPr>
              <a:t> </a:t>
            </a:r>
            <a:r>
              <a:rPr lang="en-AU" altLang="en-US" sz="2000" dirty="0" err="1">
                <a:latin typeface="Arial" charset="0"/>
                <a:cs typeface="Arial" charset="0"/>
              </a:rPr>
              <a:t>dengan</a:t>
            </a:r>
            <a:r>
              <a:rPr lang="en-AU" altLang="en-US" sz="2000" dirty="0">
                <a:latin typeface="Arial" charset="0"/>
                <a:cs typeface="Arial" charset="0"/>
              </a:rPr>
              <a:t> </a:t>
            </a:r>
            <a:r>
              <a:rPr lang="en-AU" altLang="en-US" sz="2000" dirty="0" err="1">
                <a:latin typeface="Arial" charset="0"/>
                <a:cs typeface="Arial" charset="0"/>
              </a:rPr>
              <a:t>persyaratan</a:t>
            </a:r>
            <a:r>
              <a:rPr lang="en-AU" altLang="en-US" sz="2000" dirty="0">
                <a:latin typeface="Arial" charset="0"/>
                <a:cs typeface="Arial" charset="0"/>
              </a:rPr>
              <a:t> </a:t>
            </a:r>
            <a:r>
              <a:rPr lang="en-AU" altLang="en-US" sz="2000" dirty="0" err="1">
                <a:latin typeface="Arial" charset="0"/>
                <a:cs typeface="Arial" charset="0"/>
              </a:rPr>
              <a:t>organisasi</a:t>
            </a:r>
            <a:r>
              <a:rPr lang="en-AU" altLang="en-US" sz="2000" dirty="0">
                <a:latin typeface="Arial" charset="0"/>
                <a:cs typeface="Arial" charset="0"/>
              </a:rPr>
              <a:t> </a:t>
            </a:r>
            <a:r>
              <a:rPr lang="en-AU" altLang="en-US" sz="2000" dirty="0" err="1">
                <a:latin typeface="Arial" charset="0"/>
                <a:cs typeface="Arial" charset="0"/>
              </a:rPr>
              <a:t>sendiri</a:t>
            </a:r>
            <a:r>
              <a:rPr lang="en-AU" altLang="en-US" sz="2000" dirty="0">
                <a:latin typeface="Arial" charset="0"/>
                <a:cs typeface="Arial" charset="0"/>
              </a:rPr>
              <a:t> </a:t>
            </a:r>
            <a:r>
              <a:rPr lang="en-AU" altLang="en-US" sz="2000" dirty="0" err="1">
                <a:latin typeface="Arial" charset="0"/>
                <a:cs typeface="Arial" charset="0"/>
              </a:rPr>
              <a:t>dan</a:t>
            </a:r>
            <a:r>
              <a:rPr lang="en-AU" altLang="en-US" sz="2000" dirty="0">
                <a:latin typeface="Arial" charset="0"/>
                <a:cs typeface="Arial" charset="0"/>
              </a:rPr>
              <a:t> </a:t>
            </a:r>
            <a:r>
              <a:rPr lang="en-AU" altLang="en-US" sz="2000" dirty="0" err="1">
                <a:latin typeface="Arial" charset="0"/>
                <a:cs typeface="Arial" charset="0"/>
              </a:rPr>
              <a:t>juga</a:t>
            </a:r>
            <a:r>
              <a:rPr lang="en-AU" altLang="en-US" sz="2000" dirty="0">
                <a:latin typeface="Arial" charset="0"/>
                <a:cs typeface="Arial" charset="0"/>
              </a:rPr>
              <a:t> </a:t>
            </a:r>
            <a:r>
              <a:rPr lang="en-AU" altLang="en-US" sz="2000" dirty="0" err="1">
                <a:latin typeface="Arial" charset="0"/>
                <a:cs typeface="Arial" charset="0"/>
              </a:rPr>
              <a:t>persyaratan</a:t>
            </a:r>
            <a:r>
              <a:rPr lang="en-AU" altLang="en-US" sz="2000" dirty="0">
                <a:latin typeface="Arial" charset="0"/>
                <a:cs typeface="Arial" charset="0"/>
              </a:rPr>
              <a:t> </a:t>
            </a:r>
            <a:r>
              <a:rPr lang="en-AU" altLang="en-US" sz="2000" dirty="0" err="1">
                <a:latin typeface="Arial" charset="0"/>
                <a:cs typeface="Arial" charset="0"/>
              </a:rPr>
              <a:t>standar</a:t>
            </a:r>
            <a:r>
              <a:rPr lang="en-AU" altLang="en-US" sz="2000" dirty="0">
                <a:latin typeface="Arial" charset="0"/>
                <a:cs typeface="Arial" charset="0"/>
              </a:rPr>
              <a:t> </a:t>
            </a:r>
            <a:r>
              <a:rPr lang="en-AU" altLang="en-US" sz="2000" dirty="0" err="1">
                <a:latin typeface="Arial" charset="0"/>
                <a:cs typeface="Arial" charset="0"/>
              </a:rPr>
              <a:t>internasional</a:t>
            </a:r>
            <a:r>
              <a:rPr lang="en-AU" altLang="en-US" sz="2000" dirty="0">
                <a:latin typeface="Arial" charset="0"/>
                <a:cs typeface="Arial" charset="0"/>
              </a:rPr>
              <a:t> </a:t>
            </a:r>
            <a:r>
              <a:rPr lang="en-AU" altLang="en-US" sz="2000" dirty="0" err="1">
                <a:latin typeface="Arial" charset="0"/>
                <a:cs typeface="Arial" charset="0"/>
              </a:rPr>
              <a:t>ini</a:t>
            </a:r>
            <a:endParaRPr lang="en-AU" altLang="en-US" sz="2000" dirty="0">
              <a:latin typeface="Arial" charset="0"/>
              <a:cs typeface="Arial" charset="0"/>
            </a:endParaRPr>
          </a:p>
          <a:p>
            <a:pPr algn="just">
              <a:buFont typeface="Wingdings" pitchFamily="2" charset="2"/>
              <a:buChar char="q"/>
            </a:pPr>
            <a:r>
              <a:rPr lang="en-AU" altLang="en-US" sz="2000" dirty="0" err="1">
                <a:latin typeface="Arial" charset="0"/>
                <a:cs typeface="Arial" charset="0"/>
              </a:rPr>
              <a:t>Secara</a:t>
            </a:r>
            <a:r>
              <a:rPr lang="en-AU" altLang="en-US" sz="2000" dirty="0">
                <a:latin typeface="Arial" charset="0"/>
                <a:cs typeface="Arial" charset="0"/>
              </a:rPr>
              <a:t> </a:t>
            </a:r>
            <a:r>
              <a:rPr lang="en-AU" altLang="en-US" sz="2000" dirty="0" err="1">
                <a:latin typeface="Arial" charset="0"/>
                <a:cs typeface="Arial" charset="0"/>
              </a:rPr>
              <a:t>efektif</a:t>
            </a:r>
            <a:r>
              <a:rPr lang="en-AU" altLang="en-US" sz="2000" dirty="0">
                <a:latin typeface="Arial" charset="0"/>
                <a:cs typeface="Arial" charset="0"/>
              </a:rPr>
              <a:t> </a:t>
            </a:r>
            <a:r>
              <a:rPr lang="en-AU" altLang="en-US" sz="2000" dirty="0" err="1">
                <a:latin typeface="Arial" charset="0"/>
                <a:cs typeface="Arial" charset="0"/>
              </a:rPr>
              <a:t>diimplementasikan</a:t>
            </a:r>
            <a:r>
              <a:rPr lang="en-AU" altLang="en-US" sz="2000" dirty="0">
                <a:latin typeface="Arial" charset="0"/>
                <a:cs typeface="Arial" charset="0"/>
              </a:rPr>
              <a:t> </a:t>
            </a:r>
            <a:r>
              <a:rPr lang="en-AU" altLang="en-US" sz="2000" dirty="0" err="1">
                <a:latin typeface="Arial" charset="0"/>
                <a:cs typeface="Arial" charset="0"/>
              </a:rPr>
              <a:t>dan</a:t>
            </a:r>
            <a:r>
              <a:rPr lang="en-AU" altLang="en-US" sz="2000" dirty="0">
                <a:latin typeface="Arial" charset="0"/>
                <a:cs typeface="Arial" charset="0"/>
              </a:rPr>
              <a:t> </a:t>
            </a:r>
            <a:r>
              <a:rPr lang="en-AU" altLang="en-US" sz="2000" dirty="0" err="1">
                <a:latin typeface="Arial" charset="0"/>
                <a:cs typeface="Arial" charset="0"/>
              </a:rPr>
              <a:t>dipelihara</a:t>
            </a:r>
            <a:endParaRPr lang="id-ID" altLang="en-US" sz="2000" dirty="0">
              <a:latin typeface="Arial" charset="0"/>
              <a:cs typeface="Arial" charset="0"/>
            </a:endParaRPr>
          </a:p>
          <a:p>
            <a:pPr algn="just">
              <a:buFont typeface="Wingdings" pitchFamily="2" charset="2"/>
              <a:buChar char="q"/>
            </a:pPr>
            <a:r>
              <a:rPr lang="id-ID" altLang="en-US" sz="2000" dirty="0">
                <a:latin typeface="Arial" charset="0"/>
                <a:cs typeface="Arial" charset="0"/>
              </a:rPr>
              <a:t>Auditor internal harus diberikan pelatihan mengenai persyaratan standar SNI ISO 9001:2015 dan bagaimana melaksanakan audit untuk standar tersebut berbasis risiko dan pendekatan proses</a:t>
            </a:r>
            <a:endParaRPr lang="en-AU" altLang="en-US" sz="2000" dirty="0">
              <a:latin typeface="Arial" charset="0"/>
              <a:cs typeface="Arial" charset="0"/>
            </a:endParaRPr>
          </a:p>
        </p:txBody>
      </p:sp>
      <p:sp>
        <p:nvSpPr>
          <p:cNvPr id="220164" name="Slide Number Placeholder 3"/>
          <p:cNvSpPr>
            <a:spLocks noGrp="1"/>
          </p:cNvSpPr>
          <p:nvPr>
            <p:ph type="sldNum" sz="quarter" idx="10"/>
          </p:nvPr>
        </p:nvSpPr>
        <p:spPr bwMode="auto">
          <a:noFill/>
          <a:ln>
            <a:miter lim="800000"/>
            <a:headEnd/>
            <a:tailEnd/>
          </a:ln>
        </p:spPr>
        <p:txBody>
          <a:bodyPr/>
          <a:lstStyle/>
          <a:p>
            <a:fld id="{B181BD3F-6EEE-4405-9BCD-41FDAE4925CB}" type="slidenum">
              <a:rPr lang="id-ID" altLang="en-US"/>
              <a:pPr/>
              <a:t>70</a:t>
            </a:fld>
            <a:endParaRPr lang="id-ID" altLang="en-US"/>
          </a:p>
        </p:txBody>
      </p:sp>
      <p:sp>
        <p:nvSpPr>
          <p:cNvPr id="5" name="Rounded Rectangle 4">
            <a:extLst>
              <a:ext uri="{FF2B5EF4-FFF2-40B4-BE49-F238E27FC236}">
                <a16:creationId xmlns:a16="http://schemas.microsoft.com/office/drawing/2014/main" xmlns="" id="{8F9854B9-BEFC-4C7F-9C9D-316A3F07C642}"/>
              </a:ext>
            </a:extLst>
          </p:cNvPr>
          <p:cNvSpPr/>
          <p:nvPr/>
        </p:nvSpPr>
        <p:spPr>
          <a:xfrm>
            <a:off x="762000" y="2057400"/>
            <a:ext cx="4800600" cy="609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sz="2400" dirty="0" err="1">
                <a:solidFill>
                  <a:schemeClr val="tx1"/>
                </a:solidFill>
                <a:latin typeface="Arial" pitchFamily="34" charset="0"/>
                <a:cs typeface="Arial" pitchFamily="34" charset="0"/>
              </a:rPr>
              <a:t>Pada</a:t>
            </a:r>
            <a:r>
              <a:rPr lang="en-AU" sz="2400" dirty="0">
                <a:solidFill>
                  <a:schemeClr val="tx1"/>
                </a:solidFill>
                <a:latin typeface="Arial" pitchFamily="34" charset="0"/>
                <a:cs typeface="Arial" pitchFamily="34" charset="0"/>
              </a:rPr>
              <a:t> interval yang </a:t>
            </a:r>
            <a:r>
              <a:rPr lang="en-AU" sz="2400" dirty="0" err="1">
                <a:solidFill>
                  <a:schemeClr val="tx1"/>
                </a:solidFill>
                <a:latin typeface="Arial" pitchFamily="34" charset="0"/>
                <a:cs typeface="Arial" pitchFamily="34" charset="0"/>
              </a:rPr>
              <a:t>direncanakan</a:t>
            </a:r>
            <a:endParaRPr lang="en-AU" sz="2400" dirty="0">
              <a:solidFill>
                <a:schemeClr val="tx1"/>
              </a:solidFill>
              <a:latin typeface="Arial" pitchFamily="34" charset="0"/>
              <a:cs typeface="Arial" pitchFamily="34" charset="0"/>
            </a:endParaRPr>
          </a:p>
        </p:txBody>
      </p:sp>
      <p:pic>
        <p:nvPicPr>
          <p:cNvPr id="220166" name="Picture 5" descr="detektif+email1.jpg"/>
          <p:cNvPicPr>
            <a:picLocks noChangeAspect="1"/>
          </p:cNvPicPr>
          <p:nvPr/>
        </p:nvPicPr>
        <p:blipFill>
          <a:blip r:embed="rId2"/>
          <a:srcRect/>
          <a:stretch>
            <a:fillRect/>
          </a:stretch>
        </p:blipFill>
        <p:spPr bwMode="auto">
          <a:xfrm>
            <a:off x="5791200" y="1219200"/>
            <a:ext cx="2628900" cy="17526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itle 1"/>
          <p:cNvSpPr>
            <a:spLocks noGrp="1"/>
          </p:cNvSpPr>
          <p:nvPr>
            <p:ph type="title"/>
          </p:nvPr>
        </p:nvSpPr>
        <p:spPr>
          <a:xfrm>
            <a:off x="468313" y="152400"/>
            <a:ext cx="8229600" cy="720725"/>
          </a:xfrm>
        </p:spPr>
        <p:txBody>
          <a:bodyPr/>
          <a:lstStyle/>
          <a:p>
            <a:r>
              <a:rPr lang="en-AU" altLang="en-US">
                <a:latin typeface="Arial" charset="0"/>
                <a:cs typeface="Arial" charset="0"/>
              </a:rPr>
              <a:t>9. Evaluasi Kinerja</a:t>
            </a:r>
          </a:p>
        </p:txBody>
      </p:sp>
      <p:sp>
        <p:nvSpPr>
          <p:cNvPr id="221187" name="Content Placeholder 2"/>
          <p:cNvSpPr>
            <a:spLocks noGrp="1"/>
          </p:cNvSpPr>
          <p:nvPr>
            <p:ph idx="1"/>
          </p:nvPr>
        </p:nvSpPr>
        <p:spPr>
          <a:xfrm>
            <a:off x="762000" y="990600"/>
            <a:ext cx="7696200" cy="5486400"/>
          </a:xfrm>
        </p:spPr>
        <p:txBody>
          <a:bodyPr/>
          <a:lstStyle/>
          <a:p>
            <a:pPr>
              <a:buFont typeface="Arial" charset="0"/>
              <a:buNone/>
            </a:pPr>
            <a:r>
              <a:rPr lang="en-AU" altLang="en-US" sz="3000">
                <a:latin typeface="Arial" charset="0"/>
                <a:cs typeface="Arial" charset="0"/>
              </a:rPr>
              <a:t>9.2 Internal Audit</a:t>
            </a:r>
          </a:p>
          <a:p>
            <a:pPr>
              <a:buFont typeface="Arial" charset="0"/>
              <a:buNone/>
            </a:pPr>
            <a:r>
              <a:rPr lang="en-AU" altLang="en-US" sz="2800">
                <a:latin typeface="Arial" charset="0"/>
                <a:cs typeface="Arial" charset="0"/>
              </a:rPr>
              <a:t>9.2.2 Organisasi harus:</a:t>
            </a:r>
          </a:p>
          <a:p>
            <a:pPr algn="just">
              <a:buFont typeface="Wingdings" pitchFamily="2" charset="2"/>
              <a:buChar char="q"/>
            </a:pPr>
            <a:r>
              <a:rPr lang="en-AU" altLang="en-US" sz="2000">
                <a:latin typeface="Arial" charset="0"/>
                <a:cs typeface="Arial" charset="0"/>
              </a:rPr>
              <a:t>Merencanakan, menetapkan, menerapkan, dan memelihara program audit termasuk frekuensi, metoda, tanggung jawab, persyaratan perencanaan dan pelaporan, harus dipertimbangkan pentingnya proses tersebut, perubahan yang berpengaruh, hasil audit terdahulu</a:t>
            </a:r>
          </a:p>
          <a:p>
            <a:pPr algn="just">
              <a:buFont typeface="Wingdings" pitchFamily="2" charset="2"/>
              <a:buChar char="q"/>
            </a:pPr>
            <a:r>
              <a:rPr lang="en-AU" altLang="en-US" sz="2000">
                <a:latin typeface="Arial" charset="0"/>
                <a:cs typeface="Arial" charset="0"/>
              </a:rPr>
              <a:t>Menentukan lingkup dan kriteria audit </a:t>
            </a:r>
          </a:p>
          <a:p>
            <a:pPr algn="just">
              <a:buFont typeface="Wingdings" pitchFamily="2" charset="2"/>
              <a:buChar char="q"/>
            </a:pPr>
            <a:r>
              <a:rPr lang="en-AU" altLang="en-US" sz="2000">
                <a:latin typeface="Arial" charset="0"/>
                <a:cs typeface="Arial" charset="0"/>
              </a:rPr>
              <a:t>Memilih auditor dan melaksanakan audit</a:t>
            </a:r>
            <a:r>
              <a:rPr lang="id-ID" altLang="en-US" sz="2000">
                <a:latin typeface="Arial" charset="0"/>
                <a:cs typeface="Arial" charset="0"/>
              </a:rPr>
              <a:t> </a:t>
            </a:r>
            <a:r>
              <a:rPr lang="id-ID" altLang="en-US" sz="2000">
                <a:solidFill>
                  <a:srgbClr val="FF0000"/>
                </a:solidFill>
                <a:latin typeface="Arial" charset="0"/>
                <a:cs typeface="Arial" charset="0"/>
              </a:rPr>
              <a:t>untuk memastikan objektifitas dan tidak memihak*. </a:t>
            </a:r>
            <a:endParaRPr lang="en-AU" altLang="en-US" sz="2000">
              <a:solidFill>
                <a:srgbClr val="FF0000"/>
              </a:solidFill>
              <a:latin typeface="Arial" charset="0"/>
              <a:cs typeface="Arial" charset="0"/>
            </a:endParaRPr>
          </a:p>
          <a:p>
            <a:pPr algn="just">
              <a:buFont typeface="Wingdings" pitchFamily="2" charset="2"/>
              <a:buChar char="q"/>
            </a:pPr>
            <a:r>
              <a:rPr lang="en-AU" altLang="en-US" sz="2000">
                <a:latin typeface="Arial" charset="0"/>
                <a:cs typeface="Arial" charset="0"/>
              </a:rPr>
              <a:t>Memastikan hasil audit dilaporkan pada manajemen</a:t>
            </a:r>
          </a:p>
          <a:p>
            <a:pPr algn="just">
              <a:buFont typeface="Wingdings" pitchFamily="2" charset="2"/>
              <a:buChar char="q"/>
            </a:pPr>
            <a:r>
              <a:rPr lang="en-AU" altLang="en-US" sz="2000">
                <a:latin typeface="Arial" charset="0"/>
                <a:cs typeface="Arial" charset="0"/>
              </a:rPr>
              <a:t>Melakukan koreksi dan tindakan korektif</a:t>
            </a:r>
          </a:p>
          <a:p>
            <a:pPr algn="just">
              <a:buFont typeface="Wingdings" pitchFamily="2" charset="2"/>
              <a:buChar char="q"/>
            </a:pPr>
            <a:r>
              <a:rPr lang="en-AU" altLang="en-US" sz="2000">
                <a:latin typeface="Arial" charset="0"/>
                <a:cs typeface="Arial" charset="0"/>
              </a:rPr>
              <a:t>Menyimpan </a:t>
            </a:r>
            <a:r>
              <a:rPr lang="en-AU" altLang="en-US" sz="2000" u="sng">
                <a:solidFill>
                  <a:srgbClr val="FF0000"/>
                </a:solidFill>
                <a:latin typeface="Arial" charset="0"/>
                <a:cs typeface="Arial" charset="0"/>
              </a:rPr>
              <a:t>informasi terdokumentasi </a:t>
            </a:r>
            <a:r>
              <a:rPr lang="en-AU" altLang="en-US" sz="2000">
                <a:latin typeface="Arial" charset="0"/>
                <a:cs typeface="Arial" charset="0"/>
              </a:rPr>
              <a:t>sebagai bukti penerapan program dan hasil audit</a:t>
            </a:r>
          </a:p>
        </p:txBody>
      </p:sp>
      <p:sp>
        <p:nvSpPr>
          <p:cNvPr id="221188" name="Slide Number Placeholder 3"/>
          <p:cNvSpPr>
            <a:spLocks noGrp="1"/>
          </p:cNvSpPr>
          <p:nvPr>
            <p:ph type="sldNum" sz="quarter" idx="10"/>
          </p:nvPr>
        </p:nvSpPr>
        <p:spPr bwMode="auto">
          <a:noFill/>
          <a:ln>
            <a:miter lim="800000"/>
            <a:headEnd/>
            <a:tailEnd/>
          </a:ln>
        </p:spPr>
        <p:txBody>
          <a:bodyPr/>
          <a:lstStyle/>
          <a:p>
            <a:fld id="{9CBF059B-DDAE-4FD4-9753-A7B8B9405615}" type="slidenum">
              <a:rPr lang="id-ID" altLang="en-US"/>
              <a:pPr/>
              <a:t>71</a:t>
            </a:fld>
            <a:endParaRPr lang="id-ID"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a:xfrm>
            <a:off x="468313" y="76200"/>
            <a:ext cx="8229600" cy="720725"/>
          </a:xfrm>
        </p:spPr>
        <p:txBody>
          <a:bodyPr/>
          <a:lstStyle/>
          <a:p>
            <a:r>
              <a:rPr lang="en-AU" altLang="en-US">
                <a:latin typeface="Arial" charset="0"/>
                <a:cs typeface="Arial" charset="0"/>
              </a:rPr>
              <a:t>9. Evaluasi Kinerja</a:t>
            </a:r>
          </a:p>
        </p:txBody>
      </p:sp>
      <p:sp>
        <p:nvSpPr>
          <p:cNvPr id="223235" name="Content Placeholder 2"/>
          <p:cNvSpPr>
            <a:spLocks noGrp="1"/>
          </p:cNvSpPr>
          <p:nvPr>
            <p:ph idx="1"/>
          </p:nvPr>
        </p:nvSpPr>
        <p:spPr>
          <a:xfrm>
            <a:off x="685800" y="990600"/>
            <a:ext cx="5715000" cy="685800"/>
          </a:xfrm>
        </p:spPr>
        <p:txBody>
          <a:bodyPr/>
          <a:lstStyle/>
          <a:p>
            <a:pPr>
              <a:buFont typeface="Arial" charset="0"/>
              <a:buNone/>
            </a:pPr>
            <a:r>
              <a:rPr lang="en-AU" altLang="en-US" sz="2800" dirty="0">
                <a:latin typeface="Arial" charset="0"/>
                <a:cs typeface="Arial" charset="0"/>
              </a:rPr>
              <a:t>9.3 </a:t>
            </a:r>
            <a:r>
              <a:rPr lang="en-AU" altLang="en-US" sz="2800" dirty="0" err="1">
                <a:latin typeface="Arial" charset="0"/>
                <a:cs typeface="Arial" charset="0"/>
              </a:rPr>
              <a:t>Tinjauan</a:t>
            </a:r>
            <a:r>
              <a:rPr lang="en-AU" altLang="en-US" sz="2800" dirty="0">
                <a:latin typeface="Arial" charset="0"/>
                <a:cs typeface="Arial" charset="0"/>
              </a:rPr>
              <a:t> </a:t>
            </a:r>
            <a:r>
              <a:rPr lang="en-AU" altLang="en-US" sz="2800" dirty="0" err="1">
                <a:latin typeface="Arial" charset="0"/>
                <a:cs typeface="Arial" charset="0"/>
              </a:rPr>
              <a:t>Manajemen</a:t>
            </a:r>
            <a:endParaRPr lang="en-AU" altLang="en-US" sz="2800" dirty="0">
              <a:latin typeface="Arial" charset="0"/>
              <a:cs typeface="Arial" charset="0"/>
            </a:endParaRPr>
          </a:p>
          <a:p>
            <a:endParaRPr lang="en-AU" altLang="en-US" sz="2800" dirty="0">
              <a:latin typeface="Arial" charset="0"/>
              <a:cs typeface="Arial" charset="0"/>
            </a:endParaRPr>
          </a:p>
        </p:txBody>
      </p:sp>
      <p:sp>
        <p:nvSpPr>
          <p:cNvPr id="223236" name="Slide Number Placeholder 3"/>
          <p:cNvSpPr>
            <a:spLocks noGrp="1"/>
          </p:cNvSpPr>
          <p:nvPr>
            <p:ph type="sldNum" sz="quarter" idx="10"/>
          </p:nvPr>
        </p:nvSpPr>
        <p:spPr bwMode="auto">
          <a:noFill/>
          <a:ln>
            <a:miter lim="800000"/>
            <a:headEnd/>
            <a:tailEnd/>
          </a:ln>
        </p:spPr>
        <p:txBody>
          <a:bodyPr/>
          <a:lstStyle/>
          <a:p>
            <a:fld id="{548035A0-1129-4268-8FAE-7595FE725038}" type="slidenum">
              <a:rPr lang="id-ID" altLang="en-US"/>
              <a:pPr/>
              <a:t>72</a:t>
            </a:fld>
            <a:endParaRPr lang="id-ID" altLang="en-US"/>
          </a:p>
        </p:txBody>
      </p:sp>
      <p:sp>
        <p:nvSpPr>
          <p:cNvPr id="5" name="Rounded Rectangle 4">
            <a:extLst>
              <a:ext uri="{FF2B5EF4-FFF2-40B4-BE49-F238E27FC236}">
                <a16:creationId xmlns:a16="http://schemas.microsoft.com/office/drawing/2014/main" xmlns="" id="{77E3F2A6-1D0E-4A0F-A362-3570C8AFC9A6}"/>
              </a:ext>
            </a:extLst>
          </p:cNvPr>
          <p:cNvSpPr/>
          <p:nvPr/>
        </p:nvSpPr>
        <p:spPr>
          <a:xfrm>
            <a:off x="457200" y="2971800"/>
            <a:ext cx="1828800" cy="6858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id-ID" sz="2400" dirty="0">
                <a:solidFill>
                  <a:schemeClr val="tx1"/>
                </a:solidFill>
                <a:latin typeface="Arial" pitchFamily="34" charset="0"/>
                <a:cs typeface="Arial" pitchFamily="34" charset="0"/>
              </a:rPr>
              <a:t>masukan</a:t>
            </a:r>
            <a:r>
              <a:rPr lang="en-AU" sz="2400" dirty="0">
                <a:solidFill>
                  <a:schemeClr val="tx1"/>
                </a:solidFill>
                <a:latin typeface="Arial" pitchFamily="34" charset="0"/>
                <a:cs typeface="Arial" pitchFamily="34" charset="0"/>
              </a:rPr>
              <a:t> 9.3.2</a:t>
            </a:r>
          </a:p>
        </p:txBody>
      </p:sp>
      <p:sp>
        <p:nvSpPr>
          <p:cNvPr id="6" name="Rounded Rectangle 5">
            <a:extLst>
              <a:ext uri="{FF2B5EF4-FFF2-40B4-BE49-F238E27FC236}">
                <a16:creationId xmlns:a16="http://schemas.microsoft.com/office/drawing/2014/main" xmlns="" id="{01437AEC-BA51-4D3F-BA21-2494D5E330F7}"/>
              </a:ext>
            </a:extLst>
          </p:cNvPr>
          <p:cNvSpPr/>
          <p:nvPr/>
        </p:nvSpPr>
        <p:spPr>
          <a:xfrm>
            <a:off x="2895600" y="1752600"/>
            <a:ext cx="3429000" cy="3200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en-AU" sz="2400" dirty="0">
                <a:solidFill>
                  <a:schemeClr val="tx1"/>
                </a:solidFill>
                <a:latin typeface="Arial" pitchFamily="34" charset="0"/>
                <a:cs typeface="Arial" pitchFamily="34" charset="0"/>
              </a:rPr>
              <a:t>9.3.1 </a:t>
            </a:r>
            <a:r>
              <a:rPr lang="en-AU" sz="2400" dirty="0" err="1">
                <a:solidFill>
                  <a:schemeClr val="tx1"/>
                </a:solidFill>
                <a:latin typeface="Arial" pitchFamily="34" charset="0"/>
                <a:cs typeface="Arial" pitchFamily="34" charset="0"/>
              </a:rPr>
              <a:t>Umum</a:t>
            </a:r>
            <a:endParaRPr lang="id-ID" sz="2400" dirty="0">
              <a:solidFill>
                <a:schemeClr val="tx1"/>
              </a:solidFill>
              <a:latin typeface="Arial" pitchFamily="34" charset="0"/>
              <a:cs typeface="Arial" pitchFamily="34" charset="0"/>
            </a:endParaRPr>
          </a:p>
          <a:p>
            <a:pPr algn="just" eaLnBrk="1" hangingPunct="1">
              <a:defRPr/>
            </a:pPr>
            <a:endParaRPr lang="en-AU" sz="2000" dirty="0">
              <a:solidFill>
                <a:schemeClr val="tx1"/>
              </a:solidFill>
              <a:latin typeface="Arial" pitchFamily="34" charset="0"/>
              <a:cs typeface="Arial" pitchFamily="34" charset="0"/>
            </a:endParaRPr>
          </a:p>
          <a:p>
            <a:pPr marL="273050" indent="-273050" algn="just" eaLnBrk="1" hangingPunct="1">
              <a:buFont typeface="Wingdings" pitchFamily="2" charset="2"/>
              <a:buChar char="§"/>
              <a:defRPr/>
            </a:pPr>
            <a:r>
              <a:rPr lang="en-AU" sz="2000" dirty="0">
                <a:solidFill>
                  <a:schemeClr val="tx1"/>
                </a:solidFill>
                <a:latin typeface="Arial" pitchFamily="34" charset="0"/>
                <a:cs typeface="Arial" pitchFamily="34" charset="0"/>
              </a:rPr>
              <a:t>Interval </a:t>
            </a:r>
            <a:r>
              <a:rPr lang="en-AU" sz="2000" dirty="0" err="1">
                <a:solidFill>
                  <a:schemeClr val="tx1"/>
                </a:solidFill>
                <a:latin typeface="Arial" pitchFamily="34" charset="0"/>
                <a:cs typeface="Arial" pitchFamily="34" charset="0"/>
              </a:rPr>
              <a:t>direncanakan</a:t>
            </a:r>
            <a:endParaRPr lang="en-AU" sz="2000" dirty="0">
              <a:solidFill>
                <a:schemeClr val="tx1"/>
              </a:solidFill>
              <a:latin typeface="Arial" pitchFamily="34" charset="0"/>
              <a:cs typeface="Arial" pitchFamily="34" charset="0"/>
            </a:endParaRPr>
          </a:p>
          <a:p>
            <a:pPr marL="273050" indent="-273050" algn="just" eaLnBrk="1" hangingPunct="1">
              <a:buFont typeface="Wingdings" pitchFamily="2" charset="2"/>
              <a:buChar char="§"/>
              <a:defRPr/>
            </a:pPr>
            <a:r>
              <a:rPr lang="en-AU" sz="2000" dirty="0" err="1">
                <a:solidFill>
                  <a:schemeClr val="tx1"/>
                </a:solidFill>
                <a:latin typeface="Arial" pitchFamily="34" charset="0"/>
                <a:cs typeface="Arial" pitchFamily="34" charset="0"/>
              </a:rPr>
              <a:t>Pastikan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kesesuaian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kecukupan</a:t>
            </a:r>
            <a:r>
              <a:rPr lang="en-AU" sz="2000" dirty="0">
                <a:solidFill>
                  <a:schemeClr val="tx1"/>
                </a:solidFill>
                <a:latin typeface="Arial" pitchFamily="34" charset="0"/>
                <a:cs typeface="Arial" pitchFamily="34" charset="0"/>
              </a:rPr>
              <a:t>, </a:t>
            </a:r>
            <a:r>
              <a:rPr lang="en-AU" sz="2000" dirty="0" err="1">
                <a:solidFill>
                  <a:schemeClr val="tx1"/>
                </a:solidFill>
                <a:latin typeface="Arial" pitchFamily="34" charset="0"/>
                <a:cs typeface="Arial" pitchFamily="34" charset="0"/>
              </a:rPr>
              <a:t>efektivitas</a:t>
            </a:r>
            <a:r>
              <a:rPr lang="en-AU" sz="2000" dirty="0">
                <a:solidFill>
                  <a:schemeClr val="tx1"/>
                </a:solidFill>
                <a:latin typeface="Arial" pitchFamily="34" charset="0"/>
                <a:cs typeface="Arial" pitchFamily="34" charset="0"/>
              </a:rPr>
              <a:t> &amp; </a:t>
            </a:r>
            <a:r>
              <a:rPr lang="en-AU" sz="2000" dirty="0" err="1">
                <a:solidFill>
                  <a:srgbClr val="FF0000"/>
                </a:solidFill>
                <a:latin typeface="Arial" pitchFamily="34" charset="0"/>
                <a:cs typeface="Arial" pitchFamily="34" charset="0"/>
              </a:rPr>
              <a:t>keselarasan</a:t>
            </a:r>
            <a:r>
              <a:rPr lang="en-AU" sz="2000" dirty="0">
                <a:solidFill>
                  <a:srgbClr val="FF0000"/>
                </a:solidFill>
                <a:latin typeface="Arial" pitchFamily="34" charset="0"/>
                <a:cs typeface="Arial" pitchFamily="34" charset="0"/>
              </a:rPr>
              <a:t> </a:t>
            </a:r>
            <a:r>
              <a:rPr lang="en-AU" sz="2000" dirty="0" err="1">
                <a:solidFill>
                  <a:srgbClr val="FF0000"/>
                </a:solidFill>
                <a:latin typeface="Arial" pitchFamily="34" charset="0"/>
                <a:cs typeface="Arial" pitchFamily="34" charset="0"/>
              </a:rPr>
              <a:t>dengan</a:t>
            </a:r>
            <a:r>
              <a:rPr lang="en-AU" sz="2000" dirty="0">
                <a:solidFill>
                  <a:srgbClr val="FF0000"/>
                </a:solidFill>
                <a:latin typeface="Arial" pitchFamily="34" charset="0"/>
                <a:cs typeface="Arial" pitchFamily="34" charset="0"/>
              </a:rPr>
              <a:t> </a:t>
            </a:r>
            <a:r>
              <a:rPr lang="en-AU" sz="2000" dirty="0" err="1">
                <a:solidFill>
                  <a:srgbClr val="FF0000"/>
                </a:solidFill>
                <a:latin typeface="Arial" pitchFamily="34" charset="0"/>
                <a:cs typeface="Arial" pitchFamily="34" charset="0"/>
              </a:rPr>
              <a:t>arah</a:t>
            </a:r>
            <a:r>
              <a:rPr lang="en-AU" sz="2000" dirty="0">
                <a:solidFill>
                  <a:srgbClr val="FF0000"/>
                </a:solidFill>
                <a:latin typeface="Arial" pitchFamily="34" charset="0"/>
                <a:cs typeface="Arial" pitchFamily="34" charset="0"/>
              </a:rPr>
              <a:t> </a:t>
            </a:r>
            <a:r>
              <a:rPr lang="en-AU" sz="2000" dirty="0" err="1">
                <a:solidFill>
                  <a:srgbClr val="FF0000"/>
                </a:solidFill>
                <a:latin typeface="Arial" pitchFamily="34" charset="0"/>
                <a:cs typeface="Arial" pitchFamily="34" charset="0"/>
              </a:rPr>
              <a:t>strategis</a:t>
            </a:r>
            <a:endParaRPr lang="en-AU" sz="2000" dirty="0">
              <a:solidFill>
                <a:srgbClr val="FF0000"/>
              </a:solidFill>
              <a:latin typeface="Arial" pitchFamily="34" charset="0"/>
              <a:cs typeface="Arial" pitchFamily="34" charset="0"/>
            </a:endParaRPr>
          </a:p>
        </p:txBody>
      </p:sp>
      <p:sp>
        <p:nvSpPr>
          <p:cNvPr id="7" name="Rounded Rectangle 6">
            <a:extLst>
              <a:ext uri="{FF2B5EF4-FFF2-40B4-BE49-F238E27FC236}">
                <a16:creationId xmlns:a16="http://schemas.microsoft.com/office/drawing/2014/main" xmlns="" id="{F18A8B1C-0D93-4D37-AD35-AC1DEFF933A9}"/>
              </a:ext>
            </a:extLst>
          </p:cNvPr>
          <p:cNvSpPr/>
          <p:nvPr/>
        </p:nvSpPr>
        <p:spPr>
          <a:xfrm>
            <a:off x="6934200" y="2971800"/>
            <a:ext cx="1828800" cy="609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AU" sz="2200" dirty="0">
                <a:solidFill>
                  <a:schemeClr val="tx1"/>
                </a:solidFill>
                <a:latin typeface="Arial" pitchFamily="34" charset="0"/>
                <a:cs typeface="Arial" pitchFamily="34" charset="0"/>
              </a:rPr>
              <a:t>Output 9.3.3</a:t>
            </a:r>
          </a:p>
        </p:txBody>
      </p:sp>
      <p:sp>
        <p:nvSpPr>
          <p:cNvPr id="8" name="Right Arrow 7">
            <a:extLst>
              <a:ext uri="{FF2B5EF4-FFF2-40B4-BE49-F238E27FC236}">
                <a16:creationId xmlns:a16="http://schemas.microsoft.com/office/drawing/2014/main" xmlns="" id="{C851A919-7758-45CD-97D7-CDAB5E11EF8D}"/>
              </a:ext>
            </a:extLst>
          </p:cNvPr>
          <p:cNvSpPr/>
          <p:nvPr/>
        </p:nvSpPr>
        <p:spPr>
          <a:xfrm>
            <a:off x="2362200" y="3124200"/>
            <a:ext cx="4572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AU"/>
          </a:p>
        </p:txBody>
      </p:sp>
      <p:sp>
        <p:nvSpPr>
          <p:cNvPr id="9" name="Right Arrow 8">
            <a:extLst>
              <a:ext uri="{FF2B5EF4-FFF2-40B4-BE49-F238E27FC236}">
                <a16:creationId xmlns:a16="http://schemas.microsoft.com/office/drawing/2014/main" xmlns="" id="{1CAA1100-E960-493D-BA0E-7008590A1ED0}"/>
              </a:ext>
            </a:extLst>
          </p:cNvPr>
          <p:cNvSpPr/>
          <p:nvPr/>
        </p:nvSpPr>
        <p:spPr>
          <a:xfrm>
            <a:off x="6400800" y="3124200"/>
            <a:ext cx="4572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AU"/>
          </a:p>
        </p:txBody>
      </p:sp>
      <p:sp>
        <p:nvSpPr>
          <p:cNvPr id="10" name="Right Brace 9">
            <a:extLst>
              <a:ext uri="{FF2B5EF4-FFF2-40B4-BE49-F238E27FC236}">
                <a16:creationId xmlns:a16="http://schemas.microsoft.com/office/drawing/2014/main" xmlns="" id="{CDFAAE7F-9F38-40BB-97D1-2F64BD129B04}"/>
              </a:ext>
            </a:extLst>
          </p:cNvPr>
          <p:cNvSpPr/>
          <p:nvPr/>
        </p:nvSpPr>
        <p:spPr>
          <a:xfrm rot="5400000">
            <a:off x="4305300" y="952500"/>
            <a:ext cx="609600" cy="8153400"/>
          </a:xfrm>
          <a:prstGeom prst="rightBrace">
            <a:avLst/>
          </a:prstGeom>
        </p:spPr>
        <p:style>
          <a:lnRef idx="3">
            <a:schemeClr val="dk1"/>
          </a:lnRef>
          <a:fillRef idx="0">
            <a:schemeClr val="dk1"/>
          </a:fillRef>
          <a:effectRef idx="2">
            <a:schemeClr val="dk1"/>
          </a:effectRef>
          <a:fontRef idx="minor">
            <a:schemeClr val="tx1"/>
          </a:fontRef>
        </p:style>
        <p:txBody>
          <a:bodyPr anchor="ctr"/>
          <a:lstStyle/>
          <a:p>
            <a:pPr algn="ctr" eaLnBrk="1" hangingPunct="1">
              <a:defRPr/>
            </a:pPr>
            <a:endParaRPr lang="id-ID"/>
          </a:p>
        </p:txBody>
      </p:sp>
      <p:sp>
        <p:nvSpPr>
          <p:cNvPr id="11" name="Rounded Rectangle 10">
            <a:extLst>
              <a:ext uri="{FF2B5EF4-FFF2-40B4-BE49-F238E27FC236}">
                <a16:creationId xmlns:a16="http://schemas.microsoft.com/office/drawing/2014/main" xmlns="" id="{C5BB1474-0C6F-4AB4-881D-AB4A13076C18}"/>
              </a:ext>
            </a:extLst>
          </p:cNvPr>
          <p:cNvSpPr/>
          <p:nvPr/>
        </p:nvSpPr>
        <p:spPr>
          <a:xfrm>
            <a:off x="3200400" y="5486400"/>
            <a:ext cx="2667000" cy="6096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r>
              <a:rPr lang="en-AU" sz="2000" b="1" dirty="0" err="1">
                <a:solidFill>
                  <a:srgbClr val="FF0000"/>
                </a:solidFill>
              </a:rPr>
              <a:t>Informasi</a:t>
            </a:r>
            <a:r>
              <a:rPr lang="en-AU" sz="2000" b="1" dirty="0">
                <a:solidFill>
                  <a:srgbClr val="FF0000"/>
                </a:solidFill>
              </a:rPr>
              <a:t> </a:t>
            </a:r>
            <a:r>
              <a:rPr lang="en-AU" sz="2000" b="1" dirty="0" err="1">
                <a:solidFill>
                  <a:srgbClr val="FF0000"/>
                </a:solidFill>
              </a:rPr>
              <a:t>terdokumentasi</a:t>
            </a:r>
            <a:endParaRPr lang="en-AU" sz="2000" b="1" dirty="0">
              <a:solidFill>
                <a:srgbClr val="FF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a:xfrm>
            <a:off x="468313" y="152400"/>
            <a:ext cx="8229600" cy="720725"/>
          </a:xfrm>
        </p:spPr>
        <p:txBody>
          <a:bodyPr/>
          <a:lstStyle/>
          <a:p>
            <a:r>
              <a:rPr lang="en-AU" altLang="en-US">
                <a:latin typeface="Arial" charset="0"/>
                <a:cs typeface="Arial" charset="0"/>
              </a:rPr>
              <a:t>9. Evaluasi Kinerja</a:t>
            </a:r>
          </a:p>
        </p:txBody>
      </p:sp>
      <p:sp>
        <p:nvSpPr>
          <p:cNvPr id="3" name="Content Placeholder 2">
            <a:extLst>
              <a:ext uri="{FF2B5EF4-FFF2-40B4-BE49-F238E27FC236}">
                <a16:creationId xmlns:a16="http://schemas.microsoft.com/office/drawing/2014/main" xmlns="" id="{9B12F85F-DE13-4BD3-A61F-FD96476F5BE4}"/>
              </a:ext>
            </a:extLst>
          </p:cNvPr>
          <p:cNvSpPr>
            <a:spLocks noGrp="1"/>
          </p:cNvSpPr>
          <p:nvPr>
            <p:ph idx="1"/>
          </p:nvPr>
        </p:nvSpPr>
        <p:spPr>
          <a:xfrm>
            <a:off x="655637" y="1063625"/>
            <a:ext cx="8042275" cy="4194175"/>
          </a:xfrm>
        </p:spPr>
        <p:txBody>
          <a:bodyPr/>
          <a:lstStyle/>
          <a:p>
            <a:pPr algn="just">
              <a:buFont typeface="Arial" charset="0"/>
              <a:buNone/>
              <a:defRPr/>
            </a:pPr>
            <a:r>
              <a:rPr lang="en-AU" sz="2800" dirty="0"/>
              <a:t>9.3.2 </a:t>
            </a:r>
            <a:r>
              <a:rPr lang="en-AU" sz="2800" dirty="0" err="1"/>
              <a:t>Masukan</a:t>
            </a:r>
            <a:r>
              <a:rPr lang="en-AU" sz="2800" dirty="0"/>
              <a:t> </a:t>
            </a:r>
            <a:r>
              <a:rPr lang="en-AU" sz="2800" dirty="0" err="1"/>
              <a:t>tinjauan</a:t>
            </a:r>
            <a:r>
              <a:rPr lang="en-AU" sz="2800" dirty="0"/>
              <a:t> </a:t>
            </a:r>
            <a:r>
              <a:rPr lang="en-AU" sz="2800" dirty="0" err="1"/>
              <a:t>manajemen</a:t>
            </a:r>
            <a:endParaRPr lang="en-AU" sz="2800" dirty="0"/>
          </a:p>
          <a:p>
            <a:pPr algn="just">
              <a:buFont typeface="Arial" panose="020B0604020202020204" pitchFamily="34" charset="0"/>
              <a:buChar char="•"/>
              <a:defRPr/>
            </a:pPr>
            <a:endParaRPr lang="en-AU" sz="900" dirty="0"/>
          </a:p>
          <a:p>
            <a:pPr marL="457200" indent="-457200" algn="just">
              <a:buFont typeface="+mj-lt"/>
              <a:buAutoNum type="alphaLcParenR"/>
              <a:defRPr/>
            </a:pPr>
            <a:r>
              <a:rPr lang="en-AU" sz="2000" dirty="0"/>
              <a:t>Status </a:t>
            </a:r>
            <a:r>
              <a:rPr lang="en-AU" sz="2000" dirty="0" err="1"/>
              <a:t>tindakan</a:t>
            </a:r>
            <a:r>
              <a:rPr lang="en-AU" sz="2000" dirty="0"/>
              <a:t> </a:t>
            </a:r>
            <a:r>
              <a:rPr lang="en-AU" sz="2000" dirty="0" err="1"/>
              <a:t>dari</a:t>
            </a:r>
            <a:r>
              <a:rPr lang="en-AU" sz="2000" dirty="0"/>
              <a:t> </a:t>
            </a:r>
            <a:r>
              <a:rPr lang="en-AU" sz="2000" dirty="0" err="1"/>
              <a:t>tinjauan</a:t>
            </a:r>
            <a:r>
              <a:rPr lang="en-AU" sz="2000" dirty="0"/>
              <a:t> </a:t>
            </a:r>
            <a:r>
              <a:rPr lang="en-AU" sz="2000" dirty="0" err="1"/>
              <a:t>manajemen</a:t>
            </a:r>
            <a:r>
              <a:rPr lang="en-AU" sz="2000" dirty="0"/>
              <a:t> </a:t>
            </a:r>
            <a:r>
              <a:rPr lang="en-AU" sz="2000" dirty="0" err="1"/>
              <a:t>terdahulu</a:t>
            </a:r>
            <a:endParaRPr lang="en-AU" sz="2000" dirty="0"/>
          </a:p>
          <a:p>
            <a:pPr marL="457200" indent="-457200" algn="just">
              <a:buFont typeface="+mj-lt"/>
              <a:buAutoNum type="alphaLcParenR"/>
              <a:defRPr/>
            </a:pPr>
            <a:r>
              <a:rPr lang="en-AU" sz="2000" dirty="0" err="1">
                <a:solidFill>
                  <a:srgbClr val="FF0000"/>
                </a:solidFill>
              </a:rPr>
              <a:t>Perubahan</a:t>
            </a:r>
            <a:r>
              <a:rPr lang="en-AU" sz="2000" dirty="0">
                <a:solidFill>
                  <a:srgbClr val="FF0000"/>
                </a:solidFill>
              </a:rPr>
              <a:t> </a:t>
            </a:r>
            <a:r>
              <a:rPr lang="en-AU" sz="2000" dirty="0" err="1">
                <a:solidFill>
                  <a:srgbClr val="FF0000"/>
                </a:solidFill>
              </a:rPr>
              <a:t>masalah</a:t>
            </a:r>
            <a:r>
              <a:rPr lang="en-AU" sz="2000" dirty="0">
                <a:solidFill>
                  <a:srgbClr val="FF0000"/>
                </a:solidFill>
              </a:rPr>
              <a:t> internal </a:t>
            </a:r>
            <a:r>
              <a:rPr lang="en-AU" sz="2000" dirty="0" err="1">
                <a:solidFill>
                  <a:srgbClr val="FF0000"/>
                </a:solidFill>
              </a:rPr>
              <a:t>dan</a:t>
            </a:r>
            <a:r>
              <a:rPr lang="en-AU" sz="2000" dirty="0">
                <a:solidFill>
                  <a:srgbClr val="FF0000"/>
                </a:solidFill>
              </a:rPr>
              <a:t> </a:t>
            </a:r>
            <a:r>
              <a:rPr lang="en-AU" sz="2000" dirty="0" err="1">
                <a:solidFill>
                  <a:srgbClr val="FF0000"/>
                </a:solidFill>
              </a:rPr>
              <a:t>eksternal</a:t>
            </a:r>
            <a:r>
              <a:rPr lang="en-AU" sz="2000" dirty="0">
                <a:solidFill>
                  <a:srgbClr val="FF0000"/>
                </a:solidFill>
              </a:rPr>
              <a:t> yang </a:t>
            </a:r>
            <a:r>
              <a:rPr lang="en-AU" sz="2000" dirty="0" err="1">
                <a:solidFill>
                  <a:srgbClr val="FF0000"/>
                </a:solidFill>
              </a:rPr>
              <a:t>relevan</a:t>
            </a:r>
            <a:endParaRPr lang="en-AU" sz="2000" dirty="0">
              <a:solidFill>
                <a:srgbClr val="FF0000"/>
              </a:solidFill>
            </a:endParaRPr>
          </a:p>
          <a:p>
            <a:pPr marL="457200" indent="-457200" algn="just">
              <a:buFont typeface="+mj-lt"/>
              <a:buAutoNum type="alphaLcParenR"/>
              <a:defRPr/>
            </a:pPr>
            <a:r>
              <a:rPr lang="en-AU" sz="2000" dirty="0" err="1"/>
              <a:t>Informasi</a:t>
            </a:r>
            <a:r>
              <a:rPr lang="en-AU" sz="2000" dirty="0"/>
              <a:t> </a:t>
            </a:r>
            <a:r>
              <a:rPr lang="en-AU" sz="2000" dirty="0" err="1"/>
              <a:t>pada</a:t>
            </a:r>
            <a:r>
              <a:rPr lang="en-AU" sz="2000" dirty="0"/>
              <a:t> </a:t>
            </a:r>
            <a:r>
              <a:rPr lang="en-AU" sz="2000" dirty="0" err="1"/>
              <a:t>kinerja</a:t>
            </a:r>
            <a:r>
              <a:rPr lang="en-AU" sz="2000" dirty="0"/>
              <a:t> </a:t>
            </a:r>
            <a:r>
              <a:rPr lang="en-AU" sz="2000" dirty="0" err="1"/>
              <a:t>dan</a:t>
            </a:r>
            <a:r>
              <a:rPr lang="en-AU" sz="2000" dirty="0"/>
              <a:t> </a:t>
            </a:r>
            <a:r>
              <a:rPr lang="en-AU" sz="2000" dirty="0" err="1"/>
              <a:t>keefektifan</a:t>
            </a:r>
            <a:r>
              <a:rPr lang="en-AU" sz="2000" dirty="0"/>
              <a:t> SMM, </a:t>
            </a:r>
            <a:r>
              <a:rPr lang="en-AU" sz="2000" dirty="0" err="1"/>
              <a:t>termasuk</a:t>
            </a:r>
            <a:r>
              <a:rPr lang="en-AU" sz="2000" dirty="0"/>
              <a:t> </a:t>
            </a:r>
            <a:r>
              <a:rPr lang="en-AU" sz="2000" dirty="0" err="1"/>
              <a:t>kecenderungan</a:t>
            </a:r>
            <a:endParaRPr lang="id-ID" sz="2000" dirty="0"/>
          </a:p>
          <a:p>
            <a:pPr algn="just">
              <a:buFont typeface="+mj-lt"/>
              <a:buAutoNum type="alphaLcParenR"/>
            </a:pPr>
            <a:r>
              <a:rPr lang="id-ID" altLang="en-US" sz="2000" dirty="0">
                <a:latin typeface="Arial" charset="0"/>
                <a:cs typeface="Arial" charset="0"/>
              </a:rPr>
              <a:t>  </a:t>
            </a:r>
            <a:r>
              <a:rPr lang="en-AU" altLang="en-US" sz="2000" dirty="0" err="1">
                <a:latin typeface="Arial" charset="0"/>
                <a:cs typeface="Arial" charset="0"/>
              </a:rPr>
              <a:t>Sumber</a:t>
            </a:r>
            <a:r>
              <a:rPr lang="en-AU" altLang="en-US" sz="2000" dirty="0">
                <a:latin typeface="Arial" charset="0"/>
                <a:cs typeface="Arial" charset="0"/>
              </a:rPr>
              <a:t> </a:t>
            </a:r>
            <a:r>
              <a:rPr lang="en-AU" altLang="en-US" sz="2000" dirty="0" err="1">
                <a:latin typeface="Arial" charset="0"/>
                <a:cs typeface="Arial" charset="0"/>
              </a:rPr>
              <a:t>daya</a:t>
            </a:r>
            <a:r>
              <a:rPr lang="en-AU" altLang="en-US" sz="2000" dirty="0">
                <a:latin typeface="Arial" charset="0"/>
                <a:cs typeface="Arial" charset="0"/>
              </a:rPr>
              <a:t> yang </a:t>
            </a:r>
            <a:r>
              <a:rPr lang="en-AU" altLang="en-US" sz="2000" dirty="0" err="1">
                <a:latin typeface="Arial" charset="0"/>
                <a:cs typeface="Arial" charset="0"/>
              </a:rPr>
              <a:t>mencukupi</a:t>
            </a:r>
            <a:endParaRPr lang="en-AU" altLang="en-US" sz="2000" dirty="0">
              <a:latin typeface="Arial" charset="0"/>
              <a:cs typeface="Arial" charset="0"/>
            </a:endParaRPr>
          </a:p>
          <a:p>
            <a:pPr algn="just">
              <a:buFont typeface="+mj-lt"/>
              <a:buAutoNum type="alphaLcParenR"/>
            </a:pPr>
            <a:r>
              <a:rPr lang="id-ID" altLang="en-US" sz="2000" dirty="0">
                <a:latin typeface="Arial" charset="0"/>
                <a:cs typeface="Arial" charset="0"/>
              </a:rPr>
              <a:t> </a:t>
            </a:r>
            <a:r>
              <a:rPr lang="en-AU" altLang="en-US" sz="2000" dirty="0" err="1">
                <a:latin typeface="Arial" charset="0"/>
                <a:cs typeface="Arial" charset="0"/>
              </a:rPr>
              <a:t>Keefektifan</a:t>
            </a:r>
            <a:r>
              <a:rPr lang="en-AU" altLang="en-US" sz="2000" dirty="0">
                <a:latin typeface="Arial" charset="0"/>
                <a:cs typeface="Arial" charset="0"/>
              </a:rPr>
              <a:t> </a:t>
            </a:r>
            <a:r>
              <a:rPr lang="en-AU" altLang="en-US" sz="2000" dirty="0" err="1">
                <a:latin typeface="Arial" charset="0"/>
                <a:cs typeface="Arial" charset="0"/>
              </a:rPr>
              <a:t>tindakan</a:t>
            </a:r>
            <a:r>
              <a:rPr lang="en-AU" altLang="en-US" sz="2000" dirty="0">
                <a:latin typeface="Arial" charset="0"/>
                <a:cs typeface="Arial" charset="0"/>
              </a:rPr>
              <a:t> yang </a:t>
            </a:r>
            <a:r>
              <a:rPr lang="en-AU" altLang="en-US" sz="2000" dirty="0" err="1">
                <a:latin typeface="Arial" charset="0"/>
                <a:cs typeface="Arial" charset="0"/>
              </a:rPr>
              <a:t>diambil</a:t>
            </a:r>
            <a:r>
              <a:rPr lang="en-AU" altLang="en-US" sz="2000" dirty="0">
                <a:latin typeface="Arial" charset="0"/>
                <a:cs typeface="Arial" charset="0"/>
              </a:rPr>
              <a:t> </a:t>
            </a:r>
            <a:r>
              <a:rPr lang="en-AU" altLang="en-US" sz="2000" dirty="0" err="1">
                <a:latin typeface="Arial" charset="0"/>
                <a:cs typeface="Arial" charset="0"/>
              </a:rPr>
              <a:t>ditujukan</a:t>
            </a:r>
            <a:r>
              <a:rPr lang="en-AU" altLang="en-US" sz="2000" dirty="0">
                <a:latin typeface="Arial" charset="0"/>
                <a:cs typeface="Arial" charset="0"/>
              </a:rPr>
              <a:t> </a:t>
            </a:r>
            <a:r>
              <a:rPr lang="id-ID" altLang="en-US" sz="2000" dirty="0">
                <a:latin typeface="Arial" charset="0"/>
                <a:cs typeface="Arial" charset="0"/>
              </a:rPr>
              <a:t> </a:t>
            </a:r>
            <a:r>
              <a:rPr lang="en-AU" altLang="en-US" sz="2000" dirty="0" err="1">
                <a:latin typeface="Arial" charset="0"/>
                <a:cs typeface="Arial" charset="0"/>
              </a:rPr>
              <a:t>pada</a:t>
            </a:r>
            <a:r>
              <a:rPr lang="en-AU" altLang="en-US" sz="2000" dirty="0">
                <a:latin typeface="Arial" charset="0"/>
                <a:cs typeface="Arial" charset="0"/>
              </a:rPr>
              <a:t> </a:t>
            </a:r>
            <a:r>
              <a:rPr lang="en-AU" altLang="en-US" sz="2000" dirty="0" err="1">
                <a:latin typeface="Arial" charset="0"/>
                <a:cs typeface="Arial" charset="0"/>
              </a:rPr>
              <a:t>resiko</a:t>
            </a:r>
            <a:r>
              <a:rPr lang="en-AU" altLang="en-US" sz="2000" dirty="0">
                <a:latin typeface="Arial" charset="0"/>
                <a:cs typeface="Arial" charset="0"/>
              </a:rPr>
              <a:t> </a:t>
            </a:r>
            <a:r>
              <a:rPr lang="en-AU" altLang="en-US" sz="2000" dirty="0" err="1">
                <a:latin typeface="Arial" charset="0"/>
                <a:cs typeface="Arial" charset="0"/>
              </a:rPr>
              <a:t>dan</a:t>
            </a:r>
            <a:r>
              <a:rPr lang="en-AU" altLang="en-US" sz="2000" dirty="0">
                <a:latin typeface="Arial" charset="0"/>
                <a:cs typeface="Arial" charset="0"/>
              </a:rPr>
              <a:t> </a:t>
            </a:r>
            <a:r>
              <a:rPr lang="en-AU" altLang="en-US" sz="2000" dirty="0" err="1">
                <a:latin typeface="Arial" charset="0"/>
                <a:cs typeface="Arial" charset="0"/>
              </a:rPr>
              <a:t>peluang</a:t>
            </a:r>
            <a:endParaRPr lang="en-AU" altLang="en-US" sz="2000" dirty="0">
              <a:latin typeface="Arial" charset="0"/>
              <a:cs typeface="Arial" charset="0"/>
            </a:endParaRPr>
          </a:p>
          <a:p>
            <a:pPr algn="just">
              <a:buFont typeface="+mj-lt"/>
              <a:buAutoNum type="alphaLcParenR"/>
            </a:pPr>
            <a:r>
              <a:rPr lang="id-ID" altLang="en-US" sz="2000" dirty="0">
                <a:latin typeface="Arial" charset="0"/>
                <a:cs typeface="Arial" charset="0"/>
              </a:rPr>
              <a:t> </a:t>
            </a:r>
            <a:r>
              <a:rPr lang="en-AU" altLang="en-US" sz="2000" dirty="0" err="1">
                <a:latin typeface="Arial" charset="0"/>
                <a:cs typeface="Arial" charset="0"/>
              </a:rPr>
              <a:t>Peluang</a:t>
            </a:r>
            <a:r>
              <a:rPr lang="en-AU" altLang="en-US" sz="2000" dirty="0">
                <a:latin typeface="Arial" charset="0"/>
                <a:cs typeface="Arial" charset="0"/>
              </a:rPr>
              <a:t> </a:t>
            </a:r>
            <a:r>
              <a:rPr lang="en-AU" altLang="en-US" sz="2000" dirty="0" err="1">
                <a:latin typeface="Arial" charset="0"/>
                <a:cs typeface="Arial" charset="0"/>
              </a:rPr>
              <a:t>peningkatan</a:t>
            </a:r>
            <a:endParaRPr lang="en-AU" altLang="en-US" sz="2000" dirty="0">
              <a:latin typeface="Arial" charset="0"/>
              <a:cs typeface="Arial" charset="0"/>
            </a:endParaRPr>
          </a:p>
          <a:p>
            <a:pPr marL="457200" indent="-457200" algn="just">
              <a:buFont typeface="Arial" panose="020B0604020202020204" pitchFamily="34" charset="0"/>
              <a:buAutoNum type="alphaLcParenR"/>
              <a:defRPr/>
            </a:pPr>
            <a:endParaRPr lang="en-AU" sz="1900" dirty="0"/>
          </a:p>
          <a:p>
            <a:pPr marL="450850" indent="0" algn="just">
              <a:buNone/>
              <a:defRPr/>
            </a:pPr>
            <a:r>
              <a:rPr lang="en-AU" sz="1900" dirty="0"/>
              <a:t>	</a:t>
            </a:r>
            <a:endParaRPr lang="en-AU" sz="2000" dirty="0"/>
          </a:p>
          <a:p>
            <a:pPr algn="just">
              <a:buFont typeface="Arial" panose="020B0604020202020204" pitchFamily="34" charset="0"/>
              <a:buChar char="•"/>
              <a:defRPr/>
            </a:pPr>
            <a:endParaRPr lang="en-AU" sz="2800" dirty="0"/>
          </a:p>
        </p:txBody>
      </p:sp>
      <p:sp>
        <p:nvSpPr>
          <p:cNvPr id="224260" name="Slide Number Placeholder 3"/>
          <p:cNvSpPr>
            <a:spLocks noGrp="1"/>
          </p:cNvSpPr>
          <p:nvPr>
            <p:ph type="sldNum" sz="quarter" idx="10"/>
          </p:nvPr>
        </p:nvSpPr>
        <p:spPr bwMode="auto">
          <a:noFill/>
          <a:ln>
            <a:miter lim="800000"/>
            <a:headEnd/>
            <a:tailEnd/>
          </a:ln>
        </p:spPr>
        <p:txBody>
          <a:bodyPr/>
          <a:lstStyle/>
          <a:p>
            <a:fld id="{57AB9E54-9528-49F5-A999-EA1E048D2044}" type="slidenum">
              <a:rPr lang="id-ID" altLang="en-US"/>
              <a:pPr/>
              <a:t>73</a:t>
            </a:fld>
            <a:endParaRPr lang="id-ID"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p:cNvSpPr>
            <a:spLocks noGrp="1"/>
          </p:cNvSpPr>
          <p:nvPr>
            <p:ph type="title"/>
          </p:nvPr>
        </p:nvSpPr>
        <p:spPr>
          <a:xfrm>
            <a:off x="468313" y="152400"/>
            <a:ext cx="8229600" cy="720725"/>
          </a:xfrm>
        </p:spPr>
        <p:txBody>
          <a:bodyPr/>
          <a:lstStyle/>
          <a:p>
            <a:r>
              <a:rPr lang="en-AU" altLang="en-US">
                <a:latin typeface="Arial" charset="0"/>
                <a:cs typeface="Arial" charset="0"/>
              </a:rPr>
              <a:t>9. Evaluasi Kinerja</a:t>
            </a:r>
          </a:p>
        </p:txBody>
      </p:sp>
      <p:sp>
        <p:nvSpPr>
          <p:cNvPr id="3" name="Content Placeholder 2">
            <a:extLst>
              <a:ext uri="{FF2B5EF4-FFF2-40B4-BE49-F238E27FC236}">
                <a16:creationId xmlns:a16="http://schemas.microsoft.com/office/drawing/2014/main" xmlns="" id="{D56E24FC-F7DC-45D8-B690-B4EFB341261C}"/>
              </a:ext>
            </a:extLst>
          </p:cNvPr>
          <p:cNvSpPr>
            <a:spLocks noGrp="1"/>
          </p:cNvSpPr>
          <p:nvPr>
            <p:ph idx="1"/>
          </p:nvPr>
        </p:nvSpPr>
        <p:spPr>
          <a:xfrm>
            <a:off x="762000" y="1112838"/>
            <a:ext cx="7467600" cy="3763962"/>
          </a:xfrm>
        </p:spPr>
        <p:txBody>
          <a:bodyPr/>
          <a:lstStyle/>
          <a:p>
            <a:pPr algn="just">
              <a:buFont typeface="Arial" panose="020B0604020202020204" pitchFamily="34" charset="0"/>
              <a:buNone/>
              <a:defRPr/>
            </a:pPr>
            <a:r>
              <a:rPr lang="en-AU" sz="2800" dirty="0"/>
              <a:t>9.3.3 </a:t>
            </a:r>
            <a:r>
              <a:rPr lang="en-AU" sz="2800" dirty="0" err="1"/>
              <a:t>Keluaran</a:t>
            </a:r>
            <a:r>
              <a:rPr lang="en-AU" sz="2800" dirty="0"/>
              <a:t> </a:t>
            </a:r>
            <a:r>
              <a:rPr lang="en-AU" sz="2800" dirty="0" err="1"/>
              <a:t>tinjauan</a:t>
            </a:r>
            <a:r>
              <a:rPr lang="en-AU" sz="2800" dirty="0"/>
              <a:t> </a:t>
            </a:r>
            <a:r>
              <a:rPr lang="en-AU" sz="2800" dirty="0" err="1"/>
              <a:t>manajemen</a:t>
            </a:r>
            <a:endParaRPr lang="en-AU" sz="2800" dirty="0"/>
          </a:p>
          <a:p>
            <a:pPr algn="just">
              <a:buFont typeface="Arial" charset="0"/>
              <a:buNone/>
              <a:defRPr/>
            </a:pPr>
            <a:endParaRPr lang="id-ID" sz="2800" dirty="0"/>
          </a:p>
          <a:p>
            <a:pPr algn="just">
              <a:buFont typeface="Arial" charset="0"/>
              <a:buNone/>
              <a:defRPr/>
            </a:pPr>
            <a:r>
              <a:rPr lang="en-AU" sz="2400" dirty="0" err="1"/>
              <a:t>Meliputi</a:t>
            </a:r>
            <a:r>
              <a:rPr lang="en-AU" sz="2400" dirty="0"/>
              <a:t> </a:t>
            </a:r>
            <a:r>
              <a:rPr lang="en-AU" sz="2400" dirty="0" err="1"/>
              <a:t>keputusan</a:t>
            </a:r>
            <a:r>
              <a:rPr lang="en-AU" sz="2400" dirty="0"/>
              <a:t> </a:t>
            </a:r>
            <a:r>
              <a:rPr lang="en-AU" sz="2400" dirty="0" err="1"/>
              <a:t>dan</a:t>
            </a:r>
            <a:r>
              <a:rPr lang="en-AU" sz="2400" dirty="0"/>
              <a:t> </a:t>
            </a:r>
            <a:r>
              <a:rPr lang="en-AU" sz="2400" dirty="0" err="1"/>
              <a:t>tindakan</a:t>
            </a:r>
            <a:r>
              <a:rPr lang="en-AU" sz="2400" dirty="0"/>
              <a:t> </a:t>
            </a:r>
            <a:r>
              <a:rPr lang="en-AU" sz="2400" dirty="0" err="1"/>
              <a:t>terkait</a:t>
            </a:r>
            <a:r>
              <a:rPr lang="en-AU" sz="2400" dirty="0"/>
              <a:t> </a:t>
            </a:r>
            <a:r>
              <a:rPr lang="en-AU" sz="2400" dirty="0" err="1"/>
              <a:t>dengan</a:t>
            </a:r>
            <a:r>
              <a:rPr lang="en-AU" sz="2400" dirty="0"/>
              <a:t>:</a:t>
            </a:r>
          </a:p>
          <a:p>
            <a:pPr marL="457200" indent="-457200" algn="just">
              <a:buFont typeface="Arial" panose="020B0604020202020204" pitchFamily="34" charset="0"/>
              <a:buAutoNum type="alphaLcPeriod"/>
              <a:defRPr/>
            </a:pPr>
            <a:r>
              <a:rPr lang="en-AU" sz="2400" dirty="0" err="1"/>
              <a:t>Peluang</a:t>
            </a:r>
            <a:r>
              <a:rPr lang="en-AU" sz="2400" dirty="0"/>
              <a:t> </a:t>
            </a:r>
            <a:r>
              <a:rPr lang="en-AU" sz="2400" dirty="0" err="1"/>
              <a:t>peningkatan</a:t>
            </a:r>
            <a:r>
              <a:rPr lang="en-AU" sz="2400" dirty="0"/>
              <a:t> </a:t>
            </a:r>
            <a:r>
              <a:rPr lang="en-AU" sz="2400" dirty="0" err="1"/>
              <a:t>berkelanjutan</a:t>
            </a:r>
            <a:endParaRPr lang="en-AU" sz="2400" dirty="0"/>
          </a:p>
          <a:p>
            <a:pPr marL="457200" indent="-457200" algn="just">
              <a:buFont typeface="Arial" panose="020B0604020202020204" pitchFamily="34" charset="0"/>
              <a:buAutoNum type="alphaLcPeriod"/>
              <a:defRPr/>
            </a:pPr>
            <a:r>
              <a:rPr lang="en-AU" sz="2400" dirty="0" err="1"/>
              <a:t>Keperluan</a:t>
            </a:r>
            <a:r>
              <a:rPr lang="en-AU" sz="2400" dirty="0"/>
              <a:t> </a:t>
            </a:r>
            <a:r>
              <a:rPr lang="en-AU" sz="2400" dirty="0" err="1"/>
              <a:t>perubahan</a:t>
            </a:r>
            <a:r>
              <a:rPr lang="en-AU" sz="2400" dirty="0"/>
              <a:t> </a:t>
            </a:r>
            <a:r>
              <a:rPr lang="en-AU" sz="2400" dirty="0" err="1"/>
              <a:t>apapun</a:t>
            </a:r>
            <a:r>
              <a:rPr lang="en-AU" sz="2400" dirty="0"/>
              <a:t> </a:t>
            </a:r>
            <a:r>
              <a:rPr lang="en-AU" sz="2400" dirty="0" err="1"/>
              <a:t>terhadap</a:t>
            </a:r>
            <a:r>
              <a:rPr lang="en-AU" sz="2400" dirty="0"/>
              <a:t> SMM</a:t>
            </a:r>
          </a:p>
          <a:p>
            <a:pPr marL="457200" indent="-457200" algn="just">
              <a:buFont typeface="Arial" panose="020B0604020202020204" pitchFamily="34" charset="0"/>
              <a:buAutoNum type="alphaLcPeriod"/>
              <a:defRPr/>
            </a:pPr>
            <a:r>
              <a:rPr lang="en-AU" sz="2400" dirty="0" err="1"/>
              <a:t>Kebutuhan</a:t>
            </a:r>
            <a:r>
              <a:rPr lang="en-AU" sz="2400" dirty="0"/>
              <a:t> </a:t>
            </a:r>
            <a:r>
              <a:rPr lang="en-AU" sz="2400" dirty="0" err="1"/>
              <a:t>sumber</a:t>
            </a:r>
            <a:r>
              <a:rPr lang="en-AU" sz="2400" dirty="0"/>
              <a:t> </a:t>
            </a:r>
            <a:r>
              <a:rPr lang="en-AU" sz="2400" dirty="0" err="1"/>
              <a:t>daya</a:t>
            </a:r>
            <a:endParaRPr lang="en-AU" sz="2400" dirty="0"/>
          </a:p>
          <a:p>
            <a:pPr algn="just">
              <a:buFont typeface="Arial" panose="020B0604020202020204" pitchFamily="34" charset="0"/>
              <a:buChar char="•"/>
              <a:defRPr/>
            </a:pPr>
            <a:endParaRPr lang="en-AU" dirty="0"/>
          </a:p>
        </p:txBody>
      </p:sp>
      <p:sp>
        <p:nvSpPr>
          <p:cNvPr id="226308" name="Slide Number Placeholder 3"/>
          <p:cNvSpPr>
            <a:spLocks noGrp="1"/>
          </p:cNvSpPr>
          <p:nvPr>
            <p:ph type="sldNum" sz="quarter" idx="10"/>
          </p:nvPr>
        </p:nvSpPr>
        <p:spPr bwMode="auto">
          <a:noFill/>
          <a:ln>
            <a:miter lim="800000"/>
            <a:headEnd/>
            <a:tailEnd/>
          </a:ln>
        </p:spPr>
        <p:txBody>
          <a:bodyPr/>
          <a:lstStyle/>
          <a:p>
            <a:fld id="{AD9A5E55-5E80-48B3-95DF-4A38342BCCB4}" type="slidenum">
              <a:rPr lang="id-ID" altLang="en-US"/>
              <a:pPr/>
              <a:t>74</a:t>
            </a:fld>
            <a:endParaRPr lang="id-ID"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a:xfrm>
            <a:off x="468313" y="152400"/>
            <a:ext cx="8229600" cy="720725"/>
          </a:xfrm>
        </p:spPr>
        <p:txBody>
          <a:bodyPr/>
          <a:lstStyle/>
          <a:p>
            <a:r>
              <a:rPr lang="en-AU" altLang="en-US">
                <a:latin typeface="Arial" charset="0"/>
                <a:cs typeface="Arial" charset="0"/>
              </a:rPr>
              <a:t>10. P</a:t>
            </a:r>
            <a:r>
              <a:rPr lang="id-ID" altLang="en-US">
                <a:latin typeface="Arial" charset="0"/>
                <a:cs typeface="Arial" charset="0"/>
              </a:rPr>
              <a:t>e</a:t>
            </a:r>
            <a:r>
              <a:rPr lang="en-AU" altLang="en-US">
                <a:latin typeface="Arial" charset="0"/>
                <a:cs typeface="Arial" charset="0"/>
              </a:rPr>
              <a:t>n</a:t>
            </a:r>
            <a:r>
              <a:rPr lang="id-ID" altLang="en-US">
                <a:latin typeface="Arial" charset="0"/>
                <a:cs typeface="Arial" charset="0"/>
              </a:rPr>
              <a:t>ingkatan</a:t>
            </a:r>
            <a:endParaRPr lang="en-AU" altLang="en-US">
              <a:latin typeface="Arial" charset="0"/>
              <a:cs typeface="Arial" charset="0"/>
            </a:endParaRPr>
          </a:p>
        </p:txBody>
      </p:sp>
      <p:sp>
        <p:nvSpPr>
          <p:cNvPr id="172035" name="Content Placeholder 2">
            <a:extLst>
              <a:ext uri="{FF2B5EF4-FFF2-40B4-BE49-F238E27FC236}">
                <a16:creationId xmlns:a16="http://schemas.microsoft.com/office/drawing/2014/main" xmlns="" id="{7864F17D-349B-4668-B591-B449CD04DD5E}"/>
              </a:ext>
            </a:extLst>
          </p:cNvPr>
          <p:cNvSpPr>
            <a:spLocks noGrp="1"/>
          </p:cNvSpPr>
          <p:nvPr>
            <p:ph idx="1"/>
          </p:nvPr>
        </p:nvSpPr>
        <p:spPr>
          <a:xfrm>
            <a:off x="762000" y="990600"/>
            <a:ext cx="4648200" cy="685800"/>
          </a:xfrm>
        </p:spPr>
        <p:txBody>
          <a:bodyPr/>
          <a:lstStyle/>
          <a:p>
            <a:pPr>
              <a:buFont typeface="Arial" charset="0"/>
              <a:buNone/>
              <a:defRPr/>
            </a:pPr>
            <a:r>
              <a:rPr lang="en-AU" sz="3000" dirty="0"/>
              <a:t>10.1 Umum</a:t>
            </a:r>
          </a:p>
          <a:p>
            <a:pPr marL="0" indent="0">
              <a:buFont typeface="Arial" panose="020B0604020202020204" pitchFamily="34" charset="0"/>
              <a:buNone/>
              <a:defRPr/>
            </a:pPr>
            <a:endParaRPr lang="en-AU" sz="3000" dirty="0"/>
          </a:p>
        </p:txBody>
      </p:sp>
      <p:sp>
        <p:nvSpPr>
          <p:cNvPr id="227332" name="Slide Number Placeholder 3"/>
          <p:cNvSpPr>
            <a:spLocks noGrp="1"/>
          </p:cNvSpPr>
          <p:nvPr>
            <p:ph type="sldNum" sz="quarter" idx="10"/>
          </p:nvPr>
        </p:nvSpPr>
        <p:spPr bwMode="auto">
          <a:noFill/>
          <a:ln>
            <a:miter lim="800000"/>
            <a:headEnd/>
            <a:tailEnd/>
          </a:ln>
        </p:spPr>
        <p:txBody>
          <a:bodyPr/>
          <a:lstStyle/>
          <a:p>
            <a:fld id="{BFA16DEF-EFA4-446A-894D-BEEAC03FCDEC}" type="slidenum">
              <a:rPr lang="id-ID" altLang="en-US"/>
              <a:pPr/>
              <a:t>75</a:t>
            </a:fld>
            <a:endParaRPr lang="id-ID" altLang="en-US"/>
          </a:p>
        </p:txBody>
      </p:sp>
      <p:sp>
        <p:nvSpPr>
          <p:cNvPr id="5" name="Rounded Rectangle 4">
            <a:extLst>
              <a:ext uri="{FF2B5EF4-FFF2-40B4-BE49-F238E27FC236}">
                <a16:creationId xmlns:a16="http://schemas.microsoft.com/office/drawing/2014/main" xmlns="" id="{744CD761-1314-469A-AE3C-AB8E535E2C57}"/>
              </a:ext>
            </a:extLst>
          </p:cNvPr>
          <p:cNvSpPr/>
          <p:nvPr/>
        </p:nvSpPr>
        <p:spPr>
          <a:xfrm>
            <a:off x="1295400" y="2264569"/>
            <a:ext cx="6781800" cy="9906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en-AU" b="1" dirty="0" err="1">
                <a:solidFill>
                  <a:schemeClr val="tx1"/>
                </a:solidFill>
                <a:latin typeface="Arial" pitchFamily="34" charset="0"/>
                <a:cs typeface="Arial" pitchFamily="34" charset="0"/>
              </a:rPr>
              <a:t>Menentukan</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dan</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memilih</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peluang</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untuk</a:t>
            </a:r>
            <a:r>
              <a:rPr lang="en-AU" b="1" dirty="0">
                <a:solidFill>
                  <a:schemeClr val="tx1"/>
                </a:solidFill>
                <a:latin typeface="Arial" pitchFamily="34" charset="0"/>
                <a:cs typeface="Arial" pitchFamily="34" charset="0"/>
              </a:rPr>
              <a:t> </a:t>
            </a:r>
            <a:r>
              <a:rPr lang="en-AU" b="1" dirty="0" err="1">
                <a:solidFill>
                  <a:schemeClr val="tx1"/>
                </a:solidFill>
                <a:latin typeface="Arial" pitchFamily="34" charset="0"/>
                <a:cs typeface="Arial" pitchFamily="34" charset="0"/>
              </a:rPr>
              <a:t>perbaikan</a:t>
            </a:r>
            <a:endParaRPr lang="en-AU" b="1" dirty="0">
              <a:solidFill>
                <a:schemeClr val="tx1"/>
              </a:solidFill>
              <a:latin typeface="Arial" pitchFamily="34" charset="0"/>
              <a:cs typeface="Arial" pitchFamily="34" charset="0"/>
            </a:endParaRPr>
          </a:p>
        </p:txBody>
      </p:sp>
      <p:sp>
        <p:nvSpPr>
          <p:cNvPr id="7" name="Rounded Rectangle 6">
            <a:extLst>
              <a:ext uri="{FF2B5EF4-FFF2-40B4-BE49-F238E27FC236}">
                <a16:creationId xmlns:a16="http://schemas.microsoft.com/office/drawing/2014/main" xmlns="" id="{A4040F76-E5A1-4831-844A-C63532CDC678}"/>
              </a:ext>
            </a:extLst>
          </p:cNvPr>
          <p:cNvSpPr/>
          <p:nvPr/>
        </p:nvSpPr>
        <p:spPr>
          <a:xfrm>
            <a:off x="1299148" y="3443988"/>
            <a:ext cx="2133600" cy="1280412"/>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en-AU" sz="1600" dirty="0" err="1">
                <a:solidFill>
                  <a:schemeClr val="tx1"/>
                </a:solidFill>
                <a:latin typeface="Arial" pitchFamily="34" charset="0"/>
                <a:cs typeface="Arial" pitchFamily="34" charset="0"/>
              </a:rPr>
              <a:t>Meningkatkan</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produk</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dan</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layanan</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untuk</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memenuhi</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persyaratan</a:t>
            </a:r>
            <a:r>
              <a:rPr lang="en-AU" sz="1600" dirty="0">
                <a:solidFill>
                  <a:schemeClr val="tx1"/>
                </a:solidFill>
                <a:latin typeface="Arial" pitchFamily="34" charset="0"/>
                <a:cs typeface="Arial" pitchFamily="34" charset="0"/>
              </a:rPr>
              <a:t> </a:t>
            </a:r>
          </a:p>
        </p:txBody>
      </p:sp>
      <p:sp>
        <p:nvSpPr>
          <p:cNvPr id="8" name="Rounded Rectangle 7">
            <a:extLst>
              <a:ext uri="{FF2B5EF4-FFF2-40B4-BE49-F238E27FC236}">
                <a16:creationId xmlns:a16="http://schemas.microsoft.com/office/drawing/2014/main" xmlns="" id="{5EA7E7B5-795F-40DC-B0DF-3FDDBEE0E24E}"/>
              </a:ext>
            </a:extLst>
          </p:cNvPr>
          <p:cNvSpPr/>
          <p:nvPr/>
        </p:nvSpPr>
        <p:spPr>
          <a:xfrm>
            <a:off x="3657600" y="3500438"/>
            <a:ext cx="2133600" cy="1223962"/>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en-AU" sz="1600" dirty="0" err="1">
                <a:solidFill>
                  <a:schemeClr val="tx1"/>
                </a:solidFill>
                <a:latin typeface="Arial" pitchFamily="34" charset="0"/>
                <a:cs typeface="Arial" pitchFamily="34" charset="0"/>
              </a:rPr>
              <a:t>Mengoreksi</a:t>
            </a:r>
            <a:r>
              <a:rPr lang="en-AU" sz="1600" dirty="0">
                <a:solidFill>
                  <a:schemeClr val="tx1"/>
                </a:solidFill>
                <a:latin typeface="Arial" pitchFamily="34" charset="0"/>
                <a:cs typeface="Arial" pitchFamily="34" charset="0"/>
              </a:rPr>
              <a:t>, </a:t>
            </a:r>
            <a:r>
              <a:rPr lang="en-AU" sz="1600" dirty="0" err="1">
                <a:solidFill>
                  <a:srgbClr val="FF0000"/>
                </a:solidFill>
                <a:latin typeface="Arial" pitchFamily="34" charset="0"/>
                <a:cs typeface="Arial" pitchFamily="34" charset="0"/>
              </a:rPr>
              <a:t>mencegah</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atau</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mengurangi</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efek</a:t>
            </a:r>
            <a:r>
              <a:rPr lang="en-AU" sz="1600" dirty="0">
                <a:solidFill>
                  <a:schemeClr val="tx1"/>
                </a:solidFill>
                <a:latin typeface="Arial" pitchFamily="34" charset="0"/>
                <a:cs typeface="Arial" pitchFamily="34" charset="0"/>
              </a:rPr>
              <a:t> yang </a:t>
            </a:r>
            <a:r>
              <a:rPr lang="en-AU" sz="1600" dirty="0" err="1">
                <a:solidFill>
                  <a:schemeClr val="tx1"/>
                </a:solidFill>
                <a:latin typeface="Arial" pitchFamily="34" charset="0"/>
                <a:cs typeface="Arial" pitchFamily="34" charset="0"/>
              </a:rPr>
              <a:t>tidak</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diinginkan</a:t>
            </a:r>
            <a:endParaRPr lang="en-AU" sz="1600" dirty="0">
              <a:solidFill>
                <a:schemeClr val="tx1"/>
              </a:solidFill>
              <a:latin typeface="Arial" pitchFamily="34" charset="0"/>
              <a:cs typeface="Arial" pitchFamily="34" charset="0"/>
            </a:endParaRPr>
          </a:p>
        </p:txBody>
      </p:sp>
      <p:sp>
        <p:nvSpPr>
          <p:cNvPr id="9" name="Rounded Rectangle 8">
            <a:extLst>
              <a:ext uri="{FF2B5EF4-FFF2-40B4-BE49-F238E27FC236}">
                <a16:creationId xmlns:a16="http://schemas.microsoft.com/office/drawing/2014/main" xmlns="" id="{FAB5E299-03DE-4D42-BD0D-1AD9E79375BC}"/>
              </a:ext>
            </a:extLst>
          </p:cNvPr>
          <p:cNvSpPr/>
          <p:nvPr/>
        </p:nvSpPr>
        <p:spPr>
          <a:xfrm>
            <a:off x="6016052" y="3519423"/>
            <a:ext cx="2061148" cy="1204977"/>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en-AU" sz="1600" dirty="0" err="1">
                <a:solidFill>
                  <a:schemeClr val="tx1"/>
                </a:solidFill>
                <a:latin typeface="Arial" pitchFamily="34" charset="0"/>
                <a:cs typeface="Arial" pitchFamily="34" charset="0"/>
              </a:rPr>
              <a:t>Meningkatkan</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kinerja</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dan</a:t>
            </a:r>
            <a:r>
              <a:rPr lang="en-AU" sz="1600" dirty="0">
                <a:solidFill>
                  <a:schemeClr val="tx1"/>
                </a:solidFill>
                <a:latin typeface="Arial" pitchFamily="34" charset="0"/>
                <a:cs typeface="Arial" pitchFamily="34" charset="0"/>
              </a:rPr>
              <a:t> </a:t>
            </a:r>
            <a:r>
              <a:rPr lang="en-AU" sz="1600" dirty="0" err="1">
                <a:solidFill>
                  <a:schemeClr val="tx1"/>
                </a:solidFill>
                <a:latin typeface="Arial" pitchFamily="34" charset="0"/>
                <a:cs typeface="Arial" pitchFamily="34" charset="0"/>
              </a:rPr>
              <a:t>efektivitas</a:t>
            </a:r>
            <a:r>
              <a:rPr lang="en-AU" sz="1600" dirty="0">
                <a:solidFill>
                  <a:schemeClr val="tx1"/>
                </a:solidFill>
                <a:latin typeface="Arial" pitchFamily="34" charset="0"/>
                <a:cs typeface="Arial" pitchFamily="34" charset="0"/>
              </a:rPr>
              <a:t> SMM</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a:xfrm>
            <a:off x="468313" y="0"/>
            <a:ext cx="8229600" cy="720725"/>
          </a:xfrm>
        </p:spPr>
        <p:txBody>
          <a:bodyPr/>
          <a:lstStyle/>
          <a:p>
            <a:r>
              <a:rPr lang="en-AU" altLang="en-US">
                <a:latin typeface="Arial" charset="0"/>
                <a:cs typeface="Arial" charset="0"/>
              </a:rPr>
              <a:t>10. Pen</a:t>
            </a:r>
            <a:r>
              <a:rPr lang="id-ID" altLang="en-US">
                <a:latin typeface="Arial" charset="0"/>
                <a:cs typeface="Arial" charset="0"/>
              </a:rPr>
              <a:t>ingkatan</a:t>
            </a:r>
            <a:endParaRPr lang="en-AU" altLang="en-US">
              <a:latin typeface="Arial" charset="0"/>
              <a:cs typeface="Arial" charset="0"/>
            </a:endParaRPr>
          </a:p>
        </p:txBody>
      </p:sp>
      <p:sp>
        <p:nvSpPr>
          <p:cNvPr id="162819" name="Content Placeholder 2">
            <a:extLst>
              <a:ext uri="{FF2B5EF4-FFF2-40B4-BE49-F238E27FC236}">
                <a16:creationId xmlns:a16="http://schemas.microsoft.com/office/drawing/2014/main" xmlns="" id="{CD701B24-AD15-40B9-A376-ED9314029B7D}"/>
              </a:ext>
            </a:extLst>
          </p:cNvPr>
          <p:cNvSpPr>
            <a:spLocks noGrp="1"/>
          </p:cNvSpPr>
          <p:nvPr>
            <p:ph idx="1"/>
          </p:nvPr>
        </p:nvSpPr>
        <p:spPr>
          <a:xfrm>
            <a:off x="762000" y="838200"/>
            <a:ext cx="7162800" cy="990600"/>
          </a:xfrm>
        </p:spPr>
        <p:txBody>
          <a:bodyPr/>
          <a:lstStyle/>
          <a:p>
            <a:pPr marL="0" indent="0">
              <a:buFont typeface="Arial" charset="0"/>
              <a:buNone/>
              <a:defRPr/>
            </a:pPr>
            <a:r>
              <a:rPr lang="en-AU" sz="2400" dirty="0">
                <a:latin typeface="Arial" charset="0"/>
                <a:cs typeface="Arial" charset="0"/>
              </a:rPr>
              <a:t>10.2 </a:t>
            </a:r>
            <a:r>
              <a:rPr lang="en-AU" sz="2400" dirty="0" err="1">
                <a:latin typeface="Arial" charset="0"/>
                <a:cs typeface="Arial" charset="0"/>
              </a:rPr>
              <a:t>Ketidaksesuaian</a:t>
            </a:r>
            <a:r>
              <a:rPr lang="en-AU" sz="2400" dirty="0">
                <a:latin typeface="Arial" charset="0"/>
                <a:cs typeface="Arial" charset="0"/>
              </a:rPr>
              <a:t> </a:t>
            </a:r>
            <a:r>
              <a:rPr lang="en-AU" sz="2400" dirty="0" err="1">
                <a:latin typeface="Arial" charset="0"/>
                <a:cs typeface="Arial" charset="0"/>
              </a:rPr>
              <a:t>dan</a:t>
            </a:r>
            <a:r>
              <a:rPr lang="en-AU" sz="2400" dirty="0">
                <a:latin typeface="Arial" charset="0"/>
                <a:cs typeface="Arial" charset="0"/>
              </a:rPr>
              <a:t> </a:t>
            </a:r>
            <a:r>
              <a:rPr lang="en-AU" sz="2400" dirty="0" err="1">
                <a:latin typeface="Arial" charset="0"/>
                <a:cs typeface="Arial" charset="0"/>
              </a:rPr>
              <a:t>tindakan</a:t>
            </a:r>
            <a:r>
              <a:rPr lang="en-AU" sz="2400" dirty="0">
                <a:latin typeface="Arial" charset="0"/>
                <a:cs typeface="Arial" charset="0"/>
              </a:rPr>
              <a:t> </a:t>
            </a:r>
            <a:r>
              <a:rPr lang="en-AU" sz="2400" dirty="0" err="1">
                <a:latin typeface="Arial" charset="0"/>
                <a:cs typeface="Arial" charset="0"/>
              </a:rPr>
              <a:t>korektif</a:t>
            </a:r>
            <a:endParaRPr lang="en-AU" sz="2400" dirty="0">
              <a:latin typeface="Arial" charset="0"/>
              <a:cs typeface="Arial" charset="0"/>
            </a:endParaRPr>
          </a:p>
          <a:p>
            <a:pPr>
              <a:buFont typeface="Arial" charset="0"/>
              <a:buNone/>
              <a:defRPr/>
            </a:pPr>
            <a:r>
              <a:rPr lang="en-AU" sz="2000" dirty="0">
                <a:latin typeface="Arial" charset="0"/>
                <a:cs typeface="Arial" charset="0"/>
              </a:rPr>
              <a:t> </a:t>
            </a:r>
            <a:r>
              <a:rPr lang="en-AU" sz="2000" dirty="0" err="1">
                <a:latin typeface="Arial" charset="0"/>
                <a:cs typeface="Arial" charset="0"/>
              </a:rPr>
              <a:t>Ketidaksesuaia</a:t>
            </a:r>
            <a:r>
              <a:rPr lang="id-ID" sz="2000" dirty="0">
                <a:latin typeface="Arial" charset="0"/>
                <a:cs typeface="Arial" charset="0"/>
              </a:rPr>
              <a:t>n</a:t>
            </a:r>
            <a:endParaRPr lang="en-AU" sz="2000" dirty="0">
              <a:latin typeface="Arial" charset="0"/>
              <a:cs typeface="Arial" charset="0"/>
            </a:endParaRPr>
          </a:p>
        </p:txBody>
      </p:sp>
      <p:sp>
        <p:nvSpPr>
          <p:cNvPr id="228356" name="Slide Number Placeholder 3"/>
          <p:cNvSpPr>
            <a:spLocks noGrp="1"/>
          </p:cNvSpPr>
          <p:nvPr>
            <p:ph type="sldNum" sz="quarter" idx="10"/>
          </p:nvPr>
        </p:nvSpPr>
        <p:spPr bwMode="auto">
          <a:noFill/>
          <a:ln>
            <a:miter lim="800000"/>
            <a:headEnd/>
            <a:tailEnd/>
          </a:ln>
        </p:spPr>
        <p:txBody>
          <a:bodyPr/>
          <a:lstStyle/>
          <a:p>
            <a:fld id="{2ACC540F-D726-4DEA-9015-FF28F4999499}" type="slidenum">
              <a:rPr lang="id-ID" altLang="en-US"/>
              <a:pPr/>
              <a:t>76</a:t>
            </a:fld>
            <a:endParaRPr lang="id-ID" altLang="en-US"/>
          </a:p>
        </p:txBody>
      </p:sp>
      <p:graphicFrame>
        <p:nvGraphicFramePr>
          <p:cNvPr id="8" name="Diagram 7">
            <a:extLst>
              <a:ext uri="{FF2B5EF4-FFF2-40B4-BE49-F238E27FC236}">
                <a16:creationId xmlns:a16="http://schemas.microsoft.com/office/drawing/2014/main" xmlns="" id="{FFA06314-054C-4693-B900-0126B69DEC11}"/>
              </a:ext>
            </a:extLst>
          </p:cNvPr>
          <p:cNvGraphicFramePr/>
          <p:nvPr>
            <p:extLst>
              <p:ext uri="{D42A27DB-BD31-4B8C-83A1-F6EECF244321}">
                <p14:modId xmlns:p14="http://schemas.microsoft.com/office/powerpoint/2010/main" xmlns="" val="417334409"/>
              </p:ext>
            </p:extLst>
          </p:nvPr>
        </p:nvGraphicFramePr>
        <p:xfrm>
          <a:off x="479374" y="2033588"/>
          <a:ext cx="83820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Down Arrow 8">
            <a:extLst>
              <a:ext uri="{FF2B5EF4-FFF2-40B4-BE49-F238E27FC236}">
                <a16:creationId xmlns:a16="http://schemas.microsoft.com/office/drawing/2014/main" xmlns="" id="{8C823AB8-BDCF-4AE4-B1F1-A551BD4977B4}"/>
              </a:ext>
            </a:extLst>
          </p:cNvPr>
          <p:cNvSpPr/>
          <p:nvPr/>
        </p:nvSpPr>
        <p:spPr>
          <a:xfrm>
            <a:off x="1447800" y="1752600"/>
            <a:ext cx="304800" cy="152400"/>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endParaRPr lang="en-AU"/>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5" descr="conimpro.jpe"/>
          <p:cNvPicPr>
            <a:picLocks noChangeAspect="1"/>
          </p:cNvPicPr>
          <p:nvPr/>
        </p:nvPicPr>
        <p:blipFill>
          <a:blip r:embed="rId2"/>
          <a:srcRect/>
          <a:stretch>
            <a:fillRect/>
          </a:stretch>
        </p:blipFill>
        <p:spPr bwMode="auto">
          <a:xfrm>
            <a:off x="6248400" y="5373688"/>
            <a:ext cx="1371600" cy="1179512"/>
          </a:xfrm>
          <a:prstGeom prst="rect">
            <a:avLst/>
          </a:prstGeom>
          <a:noFill/>
          <a:ln w="9525">
            <a:noFill/>
            <a:miter lim="800000"/>
            <a:headEnd/>
            <a:tailEnd/>
          </a:ln>
        </p:spPr>
      </p:pic>
      <p:sp>
        <p:nvSpPr>
          <p:cNvPr id="229379" name="Title 1"/>
          <p:cNvSpPr>
            <a:spLocks noGrp="1"/>
          </p:cNvSpPr>
          <p:nvPr>
            <p:ph type="title"/>
          </p:nvPr>
        </p:nvSpPr>
        <p:spPr>
          <a:xfrm>
            <a:off x="468313" y="76200"/>
            <a:ext cx="8229600" cy="720725"/>
          </a:xfrm>
        </p:spPr>
        <p:txBody>
          <a:bodyPr/>
          <a:lstStyle/>
          <a:p>
            <a:r>
              <a:rPr lang="en-AU" altLang="en-US">
                <a:latin typeface="Arial" charset="0"/>
                <a:cs typeface="Arial" charset="0"/>
              </a:rPr>
              <a:t>10. Pen</a:t>
            </a:r>
            <a:r>
              <a:rPr lang="id-ID" altLang="en-US">
                <a:latin typeface="Arial" charset="0"/>
                <a:cs typeface="Arial" charset="0"/>
              </a:rPr>
              <a:t>ingkatan</a:t>
            </a:r>
            <a:endParaRPr lang="en-AU" altLang="en-US">
              <a:latin typeface="Arial" charset="0"/>
              <a:cs typeface="Arial" charset="0"/>
            </a:endParaRPr>
          </a:p>
        </p:txBody>
      </p:sp>
      <p:sp>
        <p:nvSpPr>
          <p:cNvPr id="229380" name="Content Placeholder 2"/>
          <p:cNvSpPr>
            <a:spLocks noGrp="1"/>
          </p:cNvSpPr>
          <p:nvPr>
            <p:ph idx="1"/>
          </p:nvPr>
        </p:nvSpPr>
        <p:spPr>
          <a:xfrm>
            <a:off x="762000" y="990600"/>
            <a:ext cx="6172200" cy="762000"/>
          </a:xfrm>
        </p:spPr>
        <p:txBody>
          <a:bodyPr/>
          <a:lstStyle/>
          <a:p>
            <a:pPr>
              <a:buFont typeface="Arial" charset="0"/>
              <a:buNone/>
            </a:pPr>
            <a:r>
              <a:rPr lang="en-AU" altLang="en-US">
                <a:latin typeface="Arial" charset="0"/>
                <a:cs typeface="Arial" charset="0"/>
              </a:rPr>
              <a:t>10.3 Pen</a:t>
            </a:r>
            <a:r>
              <a:rPr lang="id-ID" altLang="en-US">
                <a:latin typeface="Arial" charset="0"/>
                <a:cs typeface="Arial" charset="0"/>
              </a:rPr>
              <a:t>ingkatan</a:t>
            </a:r>
            <a:r>
              <a:rPr lang="en-AU" altLang="en-US">
                <a:latin typeface="Arial" charset="0"/>
                <a:cs typeface="Arial" charset="0"/>
              </a:rPr>
              <a:t> </a:t>
            </a:r>
            <a:r>
              <a:rPr lang="id-ID" altLang="en-US">
                <a:latin typeface="Arial" charset="0"/>
                <a:cs typeface="Arial" charset="0"/>
              </a:rPr>
              <a:t>berkelanjutan</a:t>
            </a:r>
            <a:endParaRPr lang="en-AU" altLang="en-US">
              <a:latin typeface="Arial" charset="0"/>
              <a:cs typeface="Arial" charset="0"/>
            </a:endParaRPr>
          </a:p>
          <a:p>
            <a:endParaRPr lang="en-AU" altLang="en-US">
              <a:latin typeface="Arial" charset="0"/>
              <a:cs typeface="Arial" charset="0"/>
            </a:endParaRPr>
          </a:p>
        </p:txBody>
      </p:sp>
      <p:sp>
        <p:nvSpPr>
          <p:cNvPr id="229381" name="Slide Number Placeholder 3"/>
          <p:cNvSpPr>
            <a:spLocks noGrp="1"/>
          </p:cNvSpPr>
          <p:nvPr>
            <p:ph type="sldNum" sz="quarter" idx="10"/>
          </p:nvPr>
        </p:nvSpPr>
        <p:spPr bwMode="auto">
          <a:noFill/>
          <a:ln>
            <a:miter lim="800000"/>
            <a:headEnd/>
            <a:tailEnd/>
          </a:ln>
        </p:spPr>
        <p:txBody>
          <a:bodyPr/>
          <a:lstStyle/>
          <a:p>
            <a:fld id="{65899CEB-9DF5-4AB2-8E0C-B02FB5DA6B34}" type="slidenum">
              <a:rPr lang="id-ID" altLang="en-US"/>
              <a:pPr/>
              <a:t>77</a:t>
            </a:fld>
            <a:endParaRPr lang="id-ID" altLang="en-US"/>
          </a:p>
        </p:txBody>
      </p:sp>
      <p:sp>
        <p:nvSpPr>
          <p:cNvPr id="5" name="Rounded Rectangle 4">
            <a:extLst>
              <a:ext uri="{FF2B5EF4-FFF2-40B4-BE49-F238E27FC236}">
                <a16:creationId xmlns:a16="http://schemas.microsoft.com/office/drawing/2014/main" xmlns="" id="{A8E6CDA0-C040-4D07-806F-9586D51E5A89}"/>
              </a:ext>
            </a:extLst>
          </p:cNvPr>
          <p:cNvSpPr/>
          <p:nvPr/>
        </p:nvSpPr>
        <p:spPr>
          <a:xfrm>
            <a:off x="990600" y="1752600"/>
            <a:ext cx="7086600" cy="358140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just" eaLnBrk="1" hangingPunct="1">
              <a:defRPr/>
            </a:pPr>
            <a:r>
              <a:rPr lang="en-AU" sz="2400" dirty="0" err="1">
                <a:solidFill>
                  <a:schemeClr val="tx1"/>
                </a:solidFill>
                <a:latin typeface="Arial" pitchFamily="34" charset="0"/>
                <a:cs typeface="Arial" pitchFamily="34" charset="0"/>
              </a:rPr>
              <a:t>Organisasi</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harus</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meningkatkan</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kesesuaian</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kecukupan</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dan</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keefektifan</a:t>
            </a:r>
            <a:r>
              <a:rPr lang="en-AU" sz="2400" dirty="0">
                <a:solidFill>
                  <a:schemeClr val="tx1"/>
                </a:solidFill>
                <a:latin typeface="Arial" pitchFamily="34" charset="0"/>
                <a:cs typeface="Arial" pitchFamily="34" charset="0"/>
              </a:rPr>
              <a:t> SMM </a:t>
            </a:r>
            <a:r>
              <a:rPr lang="en-AU" sz="2400" dirty="0" err="1">
                <a:solidFill>
                  <a:schemeClr val="tx1"/>
                </a:solidFill>
                <a:latin typeface="Arial" pitchFamily="34" charset="0"/>
                <a:cs typeface="Arial" pitchFamily="34" charset="0"/>
              </a:rPr>
              <a:t>secara</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berkelanjutan</a:t>
            </a:r>
            <a:endParaRPr lang="en-AU" sz="2400" dirty="0">
              <a:solidFill>
                <a:schemeClr val="tx1"/>
              </a:solidFill>
              <a:latin typeface="Arial" pitchFamily="34" charset="0"/>
              <a:cs typeface="Arial" pitchFamily="34" charset="0"/>
            </a:endParaRPr>
          </a:p>
          <a:p>
            <a:pPr algn="just" eaLnBrk="1" hangingPunct="1">
              <a:defRPr/>
            </a:pPr>
            <a:endParaRPr lang="en-AU" sz="2400" dirty="0">
              <a:solidFill>
                <a:schemeClr val="tx1"/>
              </a:solidFill>
              <a:latin typeface="Arial" pitchFamily="34" charset="0"/>
              <a:cs typeface="Arial" pitchFamily="34" charset="0"/>
            </a:endParaRPr>
          </a:p>
          <a:p>
            <a:pPr algn="just" eaLnBrk="1" hangingPunct="1">
              <a:defRPr/>
            </a:pPr>
            <a:r>
              <a:rPr lang="en-AU" sz="2400" dirty="0" err="1">
                <a:solidFill>
                  <a:schemeClr val="tx1"/>
                </a:solidFill>
                <a:latin typeface="Arial" pitchFamily="34" charset="0"/>
                <a:cs typeface="Arial" pitchFamily="34" charset="0"/>
              </a:rPr>
              <a:t>Organisasi</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harus</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mempertimbangkan</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hasil</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analisis</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dan</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evaluasi</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keluaran</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dari</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tinjauan</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manajemen</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untuk</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memastikan</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kinerja</a:t>
            </a:r>
            <a:r>
              <a:rPr lang="en-AU" sz="2400" dirty="0">
                <a:solidFill>
                  <a:schemeClr val="tx1"/>
                </a:solidFill>
                <a:latin typeface="Arial" pitchFamily="34" charset="0"/>
                <a:cs typeface="Arial" pitchFamily="34" charset="0"/>
              </a:rPr>
              <a:t> yang </a:t>
            </a:r>
            <a:r>
              <a:rPr lang="en-AU" sz="2400" dirty="0" err="1">
                <a:solidFill>
                  <a:schemeClr val="tx1"/>
                </a:solidFill>
                <a:latin typeface="Arial" pitchFamily="34" charset="0"/>
                <a:cs typeface="Arial" pitchFamily="34" charset="0"/>
              </a:rPr>
              <a:t>kurang</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atau</a:t>
            </a:r>
            <a:r>
              <a:rPr lang="en-AU" sz="2400" dirty="0">
                <a:solidFill>
                  <a:schemeClr val="tx1"/>
                </a:solidFill>
                <a:latin typeface="Arial" pitchFamily="34" charset="0"/>
                <a:cs typeface="Arial" pitchFamily="34" charset="0"/>
              </a:rPr>
              <a:t> </a:t>
            </a:r>
            <a:r>
              <a:rPr lang="en-AU" sz="2400" dirty="0" err="1">
                <a:solidFill>
                  <a:srgbClr val="FF0000"/>
                </a:solidFill>
                <a:latin typeface="Arial" pitchFamily="34" charset="0"/>
                <a:cs typeface="Arial" pitchFamily="34" charset="0"/>
              </a:rPr>
              <a:t>peluang</a:t>
            </a:r>
            <a:r>
              <a:rPr lang="en-AU" sz="2400" dirty="0">
                <a:solidFill>
                  <a:srgbClr val="FF0000"/>
                </a:solidFill>
                <a:latin typeface="Arial" pitchFamily="34" charset="0"/>
                <a:cs typeface="Arial" pitchFamily="34" charset="0"/>
              </a:rPr>
              <a:t> </a:t>
            </a:r>
            <a:r>
              <a:rPr lang="en-AU" sz="2400" dirty="0">
                <a:solidFill>
                  <a:schemeClr val="tx1"/>
                </a:solidFill>
                <a:latin typeface="Arial" pitchFamily="34" charset="0"/>
                <a:cs typeface="Arial" pitchFamily="34" charset="0"/>
              </a:rPr>
              <a:t>yang </a:t>
            </a:r>
            <a:r>
              <a:rPr lang="en-AU" sz="2400" dirty="0" err="1">
                <a:solidFill>
                  <a:schemeClr val="tx1"/>
                </a:solidFill>
                <a:latin typeface="Arial" pitchFamily="34" charset="0"/>
                <a:cs typeface="Arial" pitchFamily="34" charset="0"/>
              </a:rPr>
              <a:t>harus</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ditangani</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sebagai</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bagian</a:t>
            </a:r>
            <a:r>
              <a:rPr lang="en-AU" sz="2400" dirty="0">
                <a:solidFill>
                  <a:schemeClr val="tx1"/>
                </a:solidFill>
                <a:latin typeface="Arial" pitchFamily="34" charset="0"/>
                <a:cs typeface="Arial" pitchFamily="34" charset="0"/>
              </a:rPr>
              <a:t> </a:t>
            </a:r>
            <a:r>
              <a:rPr lang="en-AU" sz="2400" dirty="0" err="1">
                <a:solidFill>
                  <a:schemeClr val="tx1"/>
                </a:solidFill>
                <a:latin typeface="Arial" pitchFamily="34" charset="0"/>
                <a:cs typeface="Arial" pitchFamily="34" charset="0"/>
              </a:rPr>
              <a:t>dari</a:t>
            </a:r>
            <a:r>
              <a:rPr lang="en-AU" sz="2400" dirty="0">
                <a:solidFill>
                  <a:schemeClr val="tx1"/>
                </a:solidFill>
                <a:latin typeface="Arial" pitchFamily="34" charset="0"/>
                <a:cs typeface="Arial" pitchFamily="34" charset="0"/>
              </a:rPr>
              <a:t> pen </a:t>
            </a:r>
            <a:r>
              <a:rPr lang="en-AU" sz="2400" dirty="0" err="1">
                <a:solidFill>
                  <a:schemeClr val="tx1"/>
                </a:solidFill>
                <a:latin typeface="Arial" pitchFamily="34" charset="0"/>
                <a:cs typeface="Arial" pitchFamily="34" charset="0"/>
              </a:rPr>
              <a:t>berkelanjutan</a:t>
            </a:r>
            <a:endParaRPr lang="en-AU" sz="2400" dirty="0">
              <a:solidFill>
                <a:schemeClr val="tx1"/>
              </a:solidFill>
              <a:latin typeface="Arial" pitchFamily="34" charset="0"/>
              <a:cs typeface="Arial"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Number Placeholder 1"/>
          <p:cNvSpPr>
            <a:spLocks noGrp="1"/>
          </p:cNvSpPr>
          <p:nvPr>
            <p:ph type="sldNum" sz="quarter" idx="12"/>
          </p:nvPr>
        </p:nvSpPr>
        <p:spPr bwMode="auto">
          <a:noFill/>
          <a:ln>
            <a:miter lim="800000"/>
            <a:headEnd/>
            <a:tailEnd/>
          </a:ln>
        </p:spPr>
        <p:txBody>
          <a:bodyPr/>
          <a:lstStyle/>
          <a:p>
            <a:fld id="{F655A57D-C7ED-40AD-AF58-306AFA24BDCE}" type="slidenum">
              <a:rPr lang="id-ID" altLang="en-US"/>
              <a:pPr/>
              <a:t>78</a:t>
            </a:fld>
            <a:endParaRPr lang="id-ID"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6" name="Picture 6" descr="https://qnetoraumum.files.wordpress.com/2012/02/sukses-1.jpg">
            <a:extLst>
              <a:ext uri="{FF2B5EF4-FFF2-40B4-BE49-F238E27FC236}">
                <a16:creationId xmlns:a16="http://schemas.microsoft.com/office/drawing/2014/main" xmlns="" id="{8C72B66F-3C37-49FA-84A0-E9D95CA3273C}"/>
              </a:ext>
            </a:extLst>
          </p:cNvPr>
          <p:cNvPicPr>
            <a:picLocks noChangeAspect="1" noChangeArrowheads="1"/>
          </p:cNvPicPr>
          <p:nvPr/>
        </p:nvPicPr>
        <p:blipFill>
          <a:blip r:embed="rId2" cstate="print"/>
          <a:srcRect/>
          <a:stretch>
            <a:fillRect/>
          </a:stretch>
        </p:blipFill>
        <p:spPr bwMode="auto">
          <a:xfrm>
            <a:off x="6324600" y="75684"/>
            <a:ext cx="2743200" cy="1829316"/>
          </a:xfrm>
          <a:prstGeom prst="rect">
            <a:avLst/>
          </a:prstGeom>
          <a:ln>
            <a:noFill/>
          </a:ln>
          <a:effectLst>
            <a:softEdge rad="112500"/>
          </a:effectLst>
        </p:spPr>
      </p:pic>
      <p:sp>
        <p:nvSpPr>
          <p:cNvPr id="32771" name="Title 1"/>
          <p:cNvSpPr>
            <a:spLocks noGrp="1"/>
          </p:cNvSpPr>
          <p:nvPr>
            <p:ph type="title"/>
          </p:nvPr>
        </p:nvSpPr>
        <p:spPr>
          <a:xfrm>
            <a:off x="152400" y="457200"/>
            <a:ext cx="6945313" cy="720725"/>
          </a:xfrm>
        </p:spPr>
        <p:txBody>
          <a:bodyPr/>
          <a:lstStyle/>
          <a:p>
            <a:r>
              <a:rPr lang="id-ID" altLang="en-US" sz="2800">
                <a:latin typeface="Arial" charset="0"/>
                <a:cs typeface="Arial" charset="0"/>
              </a:rPr>
              <a:t>PRINSIP MANAJEMEN MUTU</a:t>
            </a:r>
          </a:p>
        </p:txBody>
      </p:sp>
      <p:sp>
        <p:nvSpPr>
          <p:cNvPr id="3" name="Content Placeholder 2">
            <a:extLst>
              <a:ext uri="{FF2B5EF4-FFF2-40B4-BE49-F238E27FC236}">
                <a16:creationId xmlns:a16="http://schemas.microsoft.com/office/drawing/2014/main" xmlns="" id="{0D591C33-BC8C-4333-A460-EC2F599F9074}"/>
              </a:ext>
            </a:extLst>
          </p:cNvPr>
          <p:cNvSpPr>
            <a:spLocks noGrp="1"/>
          </p:cNvSpPr>
          <p:nvPr>
            <p:ph idx="1"/>
          </p:nvPr>
        </p:nvSpPr>
        <p:spPr>
          <a:xfrm>
            <a:off x="533400" y="1295400"/>
            <a:ext cx="8077200" cy="5105400"/>
          </a:xfrm>
        </p:spPr>
        <p:txBody>
          <a:bodyPr>
            <a:normAutofit fontScale="70000" lnSpcReduction="20000"/>
          </a:bodyPr>
          <a:lstStyle/>
          <a:p>
            <a:pPr marL="0" indent="0" algn="just">
              <a:buFont typeface="Wingdings" pitchFamily="2" charset="2"/>
              <a:buNone/>
              <a:defRPr/>
            </a:pPr>
            <a:r>
              <a:rPr lang="id-ID" sz="3400" b="1" dirty="0"/>
              <a:t>Prinsip 4 – Pendekatan proses</a:t>
            </a:r>
          </a:p>
          <a:p>
            <a:pPr marL="0" indent="0" algn="just">
              <a:lnSpc>
                <a:spcPct val="110000"/>
              </a:lnSpc>
              <a:spcAft>
                <a:spcPts val="0"/>
              </a:spcAft>
              <a:buFont typeface="Wingdings" pitchFamily="2" charset="2"/>
              <a:buNone/>
              <a:defRPr/>
            </a:pPr>
            <a:endParaRPr lang="id-ID" u="sng" dirty="0"/>
          </a:p>
          <a:p>
            <a:pPr marL="0" indent="0" algn="just">
              <a:lnSpc>
                <a:spcPct val="110000"/>
              </a:lnSpc>
              <a:spcAft>
                <a:spcPts val="0"/>
              </a:spcAft>
              <a:buFont typeface="Wingdings" pitchFamily="2" charset="2"/>
              <a:buNone/>
              <a:defRPr/>
            </a:pPr>
            <a:r>
              <a:rPr lang="id-ID" u="sng" dirty="0"/>
              <a:t>Pernyataan :</a:t>
            </a:r>
          </a:p>
          <a:p>
            <a:pPr algn="just">
              <a:buFont typeface="Courier New" pitchFamily="49" charset="0"/>
              <a:buChar char="o"/>
              <a:defRPr/>
            </a:pPr>
            <a:r>
              <a:rPr lang="id-ID" dirty="0"/>
              <a:t>Hasil yang konsisten dan dapat diperkirakan tercapai lebih efektif dan efisien apabila aktifitas dipahami dan dikelola sebagai sebuah proses yang saling berkaitan yang berfungsi sebagai sistem yang koheren</a:t>
            </a:r>
          </a:p>
          <a:p>
            <a:pPr marL="0" indent="0" algn="just">
              <a:buFont typeface="Wingdings" pitchFamily="2" charset="2"/>
              <a:buNone/>
              <a:defRPr/>
            </a:pPr>
            <a:endParaRPr lang="id-ID" u="sng" dirty="0"/>
          </a:p>
          <a:p>
            <a:pPr marL="0" indent="0" algn="just">
              <a:buFont typeface="Wingdings" pitchFamily="2" charset="2"/>
              <a:buNone/>
              <a:defRPr/>
            </a:pPr>
            <a:r>
              <a:rPr lang="id-ID" u="sng" dirty="0"/>
              <a:t>Alasan :</a:t>
            </a:r>
          </a:p>
          <a:p>
            <a:pPr algn="just">
              <a:buFont typeface="Courier New" pitchFamily="49" charset="0"/>
              <a:buChar char="o"/>
              <a:defRPr/>
            </a:pPr>
            <a:r>
              <a:rPr lang="id-ID" dirty="0"/>
              <a:t>Sistem manajemen mutu terdiri dari proses yang saling berkaitan.</a:t>
            </a:r>
          </a:p>
          <a:p>
            <a:pPr algn="just">
              <a:buFont typeface="Courier New" pitchFamily="49" charset="0"/>
              <a:buChar char="o"/>
              <a:defRPr/>
            </a:pPr>
            <a:r>
              <a:rPr lang="id-ID" dirty="0"/>
              <a:t>Memahami bagaimana hasil yang diproduksi oleh sistem ini, termasuk semua yang proses, sumber daya, kendali dan interaksinya, memungkinkan organisasi untuk mengoptimalkan kinerjanya</a:t>
            </a:r>
          </a:p>
        </p:txBody>
      </p:sp>
      <p:sp>
        <p:nvSpPr>
          <p:cNvPr id="32773" name="Slide Number Placeholder 4"/>
          <p:cNvSpPr>
            <a:spLocks noGrp="1"/>
          </p:cNvSpPr>
          <p:nvPr>
            <p:ph type="sldNum" sz="quarter" idx="10"/>
          </p:nvPr>
        </p:nvSpPr>
        <p:spPr bwMode="auto">
          <a:noFill/>
          <a:ln>
            <a:miter lim="800000"/>
            <a:headEnd/>
            <a:tailEnd/>
          </a:ln>
        </p:spPr>
        <p:txBody>
          <a:bodyPr/>
          <a:lstStyle/>
          <a:p>
            <a:fld id="{851AC968-A2E7-407E-8D01-047206102DFC}" type="slidenum">
              <a:rPr lang="en-US" altLang="en-US">
                <a:ea typeface="MS PGothic" pitchFamily="34" charset="-128"/>
              </a:rPr>
              <a:pPr/>
              <a:t>8</a:t>
            </a:fld>
            <a:endParaRPr lang="en-US" altLang="en-US">
              <a:ea typeface="MS PGothic" pitchFamily="34"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8" descr="http://podcast.defeatthedrama.com/wp-content/uploads/2014/07/process1.jpg"/>
          <p:cNvPicPr>
            <a:picLocks noChangeAspect="1" noChangeArrowheads="1"/>
          </p:cNvPicPr>
          <p:nvPr/>
        </p:nvPicPr>
        <p:blipFill>
          <a:blip r:embed="rId2"/>
          <a:srcRect t="6976" r="38913" b="4651"/>
          <a:stretch>
            <a:fillRect/>
          </a:stretch>
        </p:blipFill>
        <p:spPr bwMode="auto">
          <a:xfrm>
            <a:off x="5943600" y="228600"/>
            <a:ext cx="3200400" cy="2097088"/>
          </a:xfrm>
          <a:prstGeom prst="rect">
            <a:avLst/>
          </a:prstGeom>
          <a:noFill/>
          <a:ln w="9525">
            <a:noFill/>
            <a:miter lim="800000"/>
            <a:headEnd/>
            <a:tailEnd/>
          </a:ln>
        </p:spPr>
      </p:pic>
      <p:sp>
        <p:nvSpPr>
          <p:cNvPr id="3" name="Content Placeholder 2">
            <a:extLst>
              <a:ext uri="{FF2B5EF4-FFF2-40B4-BE49-F238E27FC236}">
                <a16:creationId xmlns:a16="http://schemas.microsoft.com/office/drawing/2014/main" xmlns="" id="{B99E2FBA-4718-493C-8F83-2FE66A7D2669}"/>
              </a:ext>
            </a:extLst>
          </p:cNvPr>
          <p:cNvSpPr>
            <a:spLocks noGrp="1"/>
          </p:cNvSpPr>
          <p:nvPr>
            <p:ph idx="1"/>
          </p:nvPr>
        </p:nvSpPr>
        <p:spPr>
          <a:xfrm>
            <a:off x="619125" y="1143000"/>
            <a:ext cx="8067675" cy="5418138"/>
          </a:xfrm>
        </p:spPr>
        <p:txBody>
          <a:bodyPr/>
          <a:lstStyle/>
          <a:p>
            <a:pPr marL="0" indent="0" algn="just">
              <a:buFont typeface="Wingdings" pitchFamily="2" charset="2"/>
              <a:buNone/>
              <a:defRPr/>
            </a:pPr>
            <a:r>
              <a:rPr lang="id-ID" sz="2400" b="1" dirty="0"/>
              <a:t>Prinsip 5 – Peningkatan</a:t>
            </a:r>
          </a:p>
          <a:p>
            <a:pPr algn="just">
              <a:buFont typeface="Arial" panose="020B0604020202020204" pitchFamily="34" charset="0"/>
              <a:buChar char="•"/>
              <a:defRPr/>
            </a:pPr>
            <a:endParaRPr lang="id-ID" dirty="0"/>
          </a:p>
          <a:p>
            <a:pPr marL="0" indent="0" algn="just">
              <a:buFont typeface="Wingdings" pitchFamily="2" charset="2"/>
              <a:buNone/>
              <a:defRPr/>
            </a:pPr>
            <a:r>
              <a:rPr lang="id-ID" sz="2000" u="sng" dirty="0"/>
              <a:t>Pernyataan :</a:t>
            </a:r>
          </a:p>
          <a:p>
            <a:pPr algn="just">
              <a:buFont typeface="Courier New" pitchFamily="49" charset="0"/>
              <a:buChar char="o"/>
              <a:defRPr/>
            </a:pPr>
            <a:r>
              <a:rPr lang="id-ID" sz="2000" dirty="0"/>
              <a:t>Organisasi yang sukses memiliki  fokus pada perbaikan yang berkelanjutan.</a:t>
            </a:r>
          </a:p>
          <a:p>
            <a:pPr algn="just">
              <a:buFont typeface="Arial" panose="020B0604020202020204" pitchFamily="34" charset="0"/>
              <a:buChar char="•"/>
              <a:defRPr/>
            </a:pPr>
            <a:endParaRPr lang="id-ID" sz="2000" dirty="0"/>
          </a:p>
          <a:p>
            <a:pPr marL="0" indent="0" algn="just">
              <a:buFont typeface="Wingdings" pitchFamily="2" charset="2"/>
              <a:buNone/>
              <a:defRPr/>
            </a:pPr>
            <a:r>
              <a:rPr lang="id-ID" sz="2000" u="sng" dirty="0"/>
              <a:t>Alasan :</a:t>
            </a:r>
          </a:p>
          <a:p>
            <a:pPr algn="just">
              <a:buFont typeface="Courier New" pitchFamily="49" charset="0"/>
              <a:buChar char="o"/>
              <a:defRPr/>
            </a:pPr>
            <a:r>
              <a:rPr lang="id-ID" sz="2000" dirty="0"/>
              <a:t>Perbaikan sangat penting bagi suatu organisasi untuk :</a:t>
            </a:r>
          </a:p>
          <a:p>
            <a:pPr lvl="1" algn="just">
              <a:buFont typeface="Arial" panose="020B0604020202020204" pitchFamily="34" charset="0"/>
              <a:buChar char="–"/>
              <a:defRPr/>
            </a:pPr>
            <a:r>
              <a:rPr lang="id-ID" sz="2000" dirty="0">
                <a:solidFill>
                  <a:srgbClr val="C00000"/>
                </a:solidFill>
              </a:rPr>
              <a:t>Mempertahankan  tingkat kinerjanya saat ini </a:t>
            </a:r>
          </a:p>
          <a:p>
            <a:pPr lvl="1" algn="just">
              <a:buFont typeface="Arial" panose="020B0604020202020204" pitchFamily="34" charset="0"/>
              <a:buChar char="–"/>
              <a:defRPr/>
            </a:pPr>
            <a:r>
              <a:rPr lang="id-ID" sz="2000" dirty="0">
                <a:solidFill>
                  <a:srgbClr val="C00000"/>
                </a:solidFill>
              </a:rPr>
              <a:t>Menanggapi setiap perubahan kondisi internal dan eksternal yang terjadi </a:t>
            </a:r>
          </a:p>
          <a:p>
            <a:pPr lvl="1" algn="just">
              <a:buFont typeface="Arial" panose="020B0604020202020204" pitchFamily="34" charset="0"/>
              <a:buChar char="–"/>
              <a:defRPr/>
            </a:pPr>
            <a:r>
              <a:rPr lang="id-ID" sz="2000" dirty="0">
                <a:solidFill>
                  <a:srgbClr val="C00000"/>
                </a:solidFill>
              </a:rPr>
              <a:t>Menciptakan peluang baru</a:t>
            </a:r>
          </a:p>
        </p:txBody>
      </p:sp>
      <p:sp>
        <p:nvSpPr>
          <p:cNvPr id="33796" name="Title 1"/>
          <p:cNvSpPr>
            <a:spLocks noGrp="1"/>
          </p:cNvSpPr>
          <p:nvPr>
            <p:ph type="title"/>
          </p:nvPr>
        </p:nvSpPr>
        <p:spPr>
          <a:xfrm>
            <a:off x="468313" y="304800"/>
            <a:ext cx="8229600" cy="720725"/>
          </a:xfrm>
        </p:spPr>
        <p:txBody>
          <a:bodyPr/>
          <a:lstStyle/>
          <a:p>
            <a:r>
              <a:rPr lang="id-ID" altLang="en-US">
                <a:latin typeface="Arial" charset="0"/>
                <a:cs typeface="Arial" charset="0"/>
              </a:rPr>
              <a:t>PRINSIP MANAJEMEN MUTU</a:t>
            </a:r>
          </a:p>
        </p:txBody>
      </p:sp>
      <p:sp>
        <p:nvSpPr>
          <p:cNvPr id="33797" name="Slide Number Placeholder 8"/>
          <p:cNvSpPr>
            <a:spLocks noGrp="1"/>
          </p:cNvSpPr>
          <p:nvPr>
            <p:ph type="sldNum" sz="quarter" idx="10"/>
          </p:nvPr>
        </p:nvSpPr>
        <p:spPr bwMode="auto">
          <a:noFill/>
          <a:ln>
            <a:miter lim="800000"/>
            <a:headEnd/>
            <a:tailEnd/>
          </a:ln>
        </p:spPr>
        <p:txBody>
          <a:bodyPr/>
          <a:lstStyle/>
          <a:p>
            <a:fld id="{60F70DEA-7879-494B-835E-0AE98181BB11}" type="slidenum">
              <a:rPr lang="en-US" altLang="en-US">
                <a:ea typeface="MS PGothic" pitchFamily="34" charset="-128"/>
              </a:rPr>
              <a:pPr/>
              <a:t>9</a:t>
            </a:fld>
            <a:endParaRPr lang="en-US" altLang="en-US">
              <a:ea typeface="MS PGothic" pitchFamily="34" charset="-128"/>
            </a:endParaRPr>
          </a:p>
        </p:txBody>
      </p:sp>
    </p:spTree>
    <p:extLst>
      <p:ext uri="{BB962C8B-B14F-4D97-AF65-F5344CB8AC3E}">
        <p14:creationId xmlns:p14="http://schemas.microsoft.com/office/powerpoint/2010/main" xmlns="" val="309801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 Evaluasi Capaian Kinerja BSN 2018_twn IV_Dep IPS_18 Des</Template>
  <TotalTime>14149</TotalTime>
  <Words>4341</Words>
  <Application>Microsoft Office PowerPoint</Application>
  <PresentationFormat>On-screen Show (4:3)</PresentationFormat>
  <Paragraphs>888</Paragraphs>
  <Slides>78</Slides>
  <Notes>23</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Pemahaman SNI ISO 9001:2015  Dr. Zakiyah, MM Deputi Bidang Penerapan Standar dan Penilaian Kesesuaian – BSN  Madiun, 29 Januari 2019    </vt:lpstr>
      <vt:lpstr>OUTLINE</vt:lpstr>
      <vt:lpstr>I. PERKEMBANGAN  SNI ISO 9001</vt:lpstr>
      <vt:lpstr>II. PRINSIP MANAJEMEN MUTU</vt:lpstr>
      <vt:lpstr>II. PRINSIP MANAJEMEN MUTU</vt:lpstr>
      <vt:lpstr>PRINSIP MANAJEMEN MUTU</vt:lpstr>
      <vt:lpstr>PRINSIP MANAJEMEN MUTU</vt:lpstr>
      <vt:lpstr>PRINSIP MANAJEMEN MUTU</vt:lpstr>
      <vt:lpstr>PRINSIP MANAJEMEN MUTU</vt:lpstr>
      <vt:lpstr>PRINSIP MANAJEMEN MUTU</vt:lpstr>
      <vt:lpstr>PRINSIP MANAJEMEN MUTU</vt:lpstr>
      <vt:lpstr>Slide 12</vt:lpstr>
      <vt:lpstr>DAFTAR ISI SNI ISO 9001 :2015</vt:lpstr>
      <vt:lpstr>4.Konteks Organisasi </vt:lpstr>
      <vt:lpstr>4.1 Memahami Organisasi dan konteksnya</vt:lpstr>
      <vt:lpstr>4.2 Memahami Kebutuhan dan Harapan Pihak yang Berkepentingan</vt:lpstr>
      <vt:lpstr>4.2 Memahami Kebutuhan dan Harapan Pihak yang Berkepentingan</vt:lpstr>
      <vt:lpstr>4.3 Menentukan lingkup sistem manajemen mutu </vt:lpstr>
      <vt:lpstr>4.3 Menentukan lingkup sistem manajemen mutu </vt:lpstr>
      <vt:lpstr>Slide 20</vt:lpstr>
      <vt:lpstr>Contoh high level process mapping </vt:lpstr>
      <vt:lpstr>5. Kepemimpinan</vt:lpstr>
      <vt:lpstr>5. Kepemimpinan</vt:lpstr>
      <vt:lpstr>5. Kepemimpinan</vt:lpstr>
      <vt:lpstr>5.2 Kebijakan</vt:lpstr>
      <vt:lpstr>6.1 PERENCANAAN</vt:lpstr>
      <vt:lpstr>6.2 Sasaran mutu dan perencanaan untuk mencapai sasaran</vt:lpstr>
      <vt:lpstr>6.3  Perencanaan Perubahan </vt:lpstr>
      <vt:lpstr>6.3  Perencanaan Perubahan </vt:lpstr>
      <vt:lpstr>6.3  Perencanaan Perubahan </vt:lpstr>
      <vt:lpstr>7. Dukungan</vt:lpstr>
      <vt:lpstr>7. Dukungan</vt:lpstr>
      <vt:lpstr>7. Dukungan</vt:lpstr>
      <vt:lpstr>7. Dukungan</vt:lpstr>
      <vt:lpstr>7. Dukungan</vt:lpstr>
      <vt:lpstr>7. Dukungan</vt:lpstr>
      <vt:lpstr>7. Dukungan</vt:lpstr>
      <vt:lpstr>7. Dukungan</vt:lpstr>
      <vt:lpstr>7. Dukungan</vt:lpstr>
      <vt:lpstr>7. Dukungan</vt:lpstr>
      <vt:lpstr>7.5 Informasi yang didokumentasikan</vt:lpstr>
      <vt:lpstr>7. Dukungan</vt:lpstr>
      <vt:lpstr>8. Operasi</vt:lpstr>
      <vt:lpstr>8. Operasi</vt:lpstr>
      <vt:lpstr>8. Operasi</vt:lpstr>
      <vt:lpstr>8. Operasi</vt:lpstr>
      <vt:lpstr>8. Operasi</vt:lpstr>
      <vt:lpstr>8. Operasi</vt:lpstr>
      <vt:lpstr>8. Operasi</vt:lpstr>
      <vt:lpstr>8. Operasi</vt:lpstr>
      <vt:lpstr>8. Operasi</vt:lpstr>
      <vt:lpstr>8. Operasi</vt:lpstr>
      <vt:lpstr>8. Operasi</vt:lpstr>
      <vt:lpstr>8. Operasi</vt:lpstr>
      <vt:lpstr>8. Operasi</vt:lpstr>
      <vt:lpstr>8. Operasi</vt:lpstr>
      <vt:lpstr>8. Operasi</vt:lpstr>
      <vt:lpstr>8. Operasi</vt:lpstr>
      <vt:lpstr>8. Operasi</vt:lpstr>
      <vt:lpstr>8. Operasi</vt:lpstr>
      <vt:lpstr>8. Operasi</vt:lpstr>
      <vt:lpstr>8. Operasi</vt:lpstr>
      <vt:lpstr>8. Operasi</vt:lpstr>
      <vt:lpstr>8. Operasi</vt:lpstr>
      <vt:lpstr>8. Operasi</vt:lpstr>
      <vt:lpstr>9. Evaluasi Kinerja</vt:lpstr>
      <vt:lpstr>9. Evaluasi Kinerja</vt:lpstr>
      <vt:lpstr>9. Evaluasi Kinerja</vt:lpstr>
      <vt:lpstr>9. Evaluasi Kinerja</vt:lpstr>
      <vt:lpstr>9. Evaluasi Kinerja</vt:lpstr>
      <vt:lpstr>9. Evaluasi Kinerja</vt:lpstr>
      <vt:lpstr>9. Evaluasi Kinerja</vt:lpstr>
      <vt:lpstr>9. Evaluasi Kinerja</vt:lpstr>
      <vt:lpstr>9. Evaluasi Kinerja</vt:lpstr>
      <vt:lpstr>10. Peningkatan</vt:lpstr>
      <vt:lpstr>10. Peningkatan</vt:lpstr>
      <vt:lpstr>10. Peningkatan</vt:lpstr>
      <vt:lpstr>Slide 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 FaMiLy</dc:creator>
  <cp:lastModifiedBy>hp</cp:lastModifiedBy>
  <cp:revision>1259</cp:revision>
  <cp:lastPrinted>2019-01-24T09:14:58Z</cp:lastPrinted>
  <dcterms:created xsi:type="dcterms:W3CDTF">2015-02-10T06:05:40Z</dcterms:created>
  <dcterms:modified xsi:type="dcterms:W3CDTF">2019-01-30T00:26:21Z</dcterms:modified>
</cp:coreProperties>
</file>