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84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Dosis" panose="020B0604020202020204" charset="0"/>
      <p:regular r:id="rId32"/>
      <p:bold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0358F6-0FF1-4BE8-9467-401990E9E791}">
  <a:tblStyle styleId="{BF0358F6-0FF1-4BE8-9467-401990E9E79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30" y="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28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34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Shape 1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 flipH="1">
            <a:off x="1028474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5200"/>
            </a:lvl1pPr>
            <a:lvl2pPr lvl="1">
              <a:spcBef>
                <a:spcPts val="0"/>
              </a:spcBef>
              <a:buSzPct val="100000"/>
              <a:defRPr sz="5200"/>
            </a:lvl2pPr>
            <a:lvl3pPr lvl="2">
              <a:spcBef>
                <a:spcPts val="0"/>
              </a:spcBef>
              <a:buSzPct val="100000"/>
              <a:defRPr sz="5200"/>
            </a:lvl3pPr>
            <a:lvl4pPr lvl="3">
              <a:spcBef>
                <a:spcPts val="0"/>
              </a:spcBef>
              <a:buSzPct val="100000"/>
              <a:defRPr sz="5200"/>
            </a:lvl4pPr>
            <a:lvl5pPr lvl="4">
              <a:spcBef>
                <a:spcPts val="0"/>
              </a:spcBef>
              <a:buSzPct val="100000"/>
              <a:defRPr sz="5200"/>
            </a:lvl5pPr>
            <a:lvl6pPr lvl="5">
              <a:spcBef>
                <a:spcPts val="0"/>
              </a:spcBef>
              <a:buSzPct val="100000"/>
              <a:defRPr sz="5200"/>
            </a:lvl6pPr>
            <a:lvl7pPr lvl="6">
              <a:spcBef>
                <a:spcPts val="0"/>
              </a:spcBef>
              <a:buSzPct val="100000"/>
              <a:defRPr sz="5200"/>
            </a:lvl7pPr>
            <a:lvl8pPr lvl="7">
              <a:spcBef>
                <a:spcPts val="0"/>
              </a:spcBef>
              <a:buSzPct val="100000"/>
              <a:defRPr sz="5200"/>
            </a:lvl8pPr>
            <a:lvl9pPr lvl="8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91" name="Shape 91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87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Shape 17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8" name="Shape 18"/>
          <p:cNvSpPr/>
          <p:nvPr/>
        </p:nvSpPr>
        <p:spPr>
          <a:xfrm flipH="1">
            <a:off x="1028474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1pPr>
            <a:lvl2pPr lvl="1" rtl="0">
              <a:spcBef>
                <a:spcPts val="0"/>
              </a:spcBef>
              <a:buClr>
                <a:srgbClr val="222222"/>
              </a:buClr>
              <a:buNone/>
              <a:defRPr/>
            </a:lvl2pPr>
            <a:lvl3pPr lvl="2" rtl="0">
              <a:spcBef>
                <a:spcPts val="0"/>
              </a:spcBef>
              <a:buClr>
                <a:srgbClr val="222222"/>
              </a:buClr>
              <a:buNone/>
              <a:defRPr/>
            </a:lvl3pPr>
            <a:lvl4pPr lvl="3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4pPr>
            <a:lvl5pPr lvl="4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5pPr>
            <a:lvl6pPr lvl="5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6pPr>
            <a:lvl7pPr lvl="6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7pPr>
            <a:lvl8pPr lvl="7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8pPr>
            <a:lvl9pPr lvl="8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44050" y="-38100"/>
            <a:ext cx="4139800" cy="5192625"/>
          </a:xfrm>
          <a:custGeom>
            <a:avLst/>
            <a:gdLst/>
            <a:ahLst/>
            <a:cxnLst/>
            <a:rect l="0" t="0" r="0" b="0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23" name="Shape 23"/>
          <p:cNvSpPr/>
          <p:nvPr/>
        </p:nvSpPr>
        <p:spPr>
          <a:xfrm flipH="1">
            <a:off x="-647600" y="-14750"/>
            <a:ext cx="24819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3600" i="1"/>
            </a:lvl1pPr>
            <a:lvl2pPr lvl="1" rtl="0">
              <a:spcBef>
                <a:spcPts val="0"/>
              </a:spcBef>
              <a:buSzPct val="100000"/>
              <a:defRPr sz="3600" i="1"/>
            </a:lvl2pPr>
            <a:lvl3pPr lvl="2" rtl="0">
              <a:spcBef>
                <a:spcPts val="0"/>
              </a:spcBef>
              <a:buSzPct val="100000"/>
              <a:defRPr sz="3600" i="1"/>
            </a:lvl3pPr>
            <a:lvl4pPr lvl="3" rtl="0">
              <a:spcBef>
                <a:spcPts val="0"/>
              </a:spcBef>
              <a:buSzPct val="100000"/>
              <a:defRPr sz="3600" i="1"/>
            </a:lvl4pPr>
            <a:lvl5pPr lvl="4" rtl="0">
              <a:spcBef>
                <a:spcPts val="0"/>
              </a:spcBef>
              <a:buSzPct val="100000"/>
              <a:defRPr sz="3600" i="1"/>
            </a:lvl5pPr>
            <a:lvl6pPr lvl="5" rtl="0">
              <a:spcBef>
                <a:spcPts val="0"/>
              </a:spcBef>
              <a:buSzPct val="100000"/>
              <a:defRPr sz="3600" i="1"/>
            </a:lvl6pPr>
            <a:lvl7pPr lvl="6" rtl="0">
              <a:spcBef>
                <a:spcPts val="0"/>
              </a:spcBef>
              <a:buSzPct val="100000"/>
              <a:defRPr sz="3600" i="1"/>
            </a:lvl7pPr>
            <a:lvl8pPr lvl="7" rtl="0">
              <a:spcBef>
                <a:spcPts val="0"/>
              </a:spcBef>
              <a:buSzPct val="100000"/>
              <a:defRPr sz="3600" i="1"/>
            </a:lvl8pPr>
            <a:lvl9pPr lvl="8">
              <a:spcBef>
                <a:spcPts val="0"/>
              </a:spcBef>
              <a:buSzPct val="100000"/>
              <a:defRPr sz="3600" i="1"/>
            </a:lvl9pPr>
          </a:lstStyle>
          <a:p>
            <a:endParaRPr/>
          </a:p>
        </p:txBody>
      </p:sp>
      <p:sp>
        <p:nvSpPr>
          <p:cNvPr id="25" name="Shape 25"/>
          <p:cNvSpPr txBox="1"/>
          <p:nvPr/>
        </p:nvSpPr>
        <p:spPr>
          <a:xfrm>
            <a:off x="-121150" y="-271850"/>
            <a:ext cx="19557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 flipH="1">
            <a:off x="1440947" y="-14750"/>
            <a:ext cx="7458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6957298" y="4394650"/>
            <a:ext cx="26439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/>
          <p:nvPr/>
        </p:nvSpPr>
        <p:spPr>
          <a:xfrm>
            <a:off x="6957475" y="4137550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</a:p>
        </p:txBody>
      </p:sp>
      <p:sp>
        <p:nvSpPr>
          <p:cNvPr id="29" name="Shape 29"/>
          <p:cNvSpPr/>
          <p:nvPr/>
        </p:nvSpPr>
        <p:spPr>
          <a:xfrm flipH="1">
            <a:off x="6626547" y="4394650"/>
            <a:ext cx="7458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Shape 3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Shape 4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2400" b="0"/>
            </a:lvl1pPr>
            <a:lvl2pPr lvl="1">
              <a:spcBef>
                <a:spcPts val="0"/>
              </a:spcBef>
              <a:buSzPct val="100000"/>
              <a:defRPr sz="2400" b="0"/>
            </a:lvl2pPr>
            <a:lvl3pPr lvl="2">
              <a:spcBef>
                <a:spcPts val="0"/>
              </a:spcBef>
              <a:buSzPct val="100000"/>
              <a:defRPr sz="2400" b="0"/>
            </a:lvl3pPr>
            <a:lvl4pPr lvl="3">
              <a:spcBef>
                <a:spcPts val="0"/>
              </a:spcBef>
              <a:buSzPct val="100000"/>
              <a:defRPr sz="2400" b="0"/>
            </a:lvl4pPr>
            <a:lvl5pPr lvl="4">
              <a:spcBef>
                <a:spcPts val="0"/>
              </a:spcBef>
              <a:buSzPct val="100000"/>
              <a:defRPr sz="2400" b="0"/>
            </a:lvl5pPr>
            <a:lvl6pPr lvl="5">
              <a:spcBef>
                <a:spcPts val="0"/>
              </a:spcBef>
              <a:buSzPct val="100000"/>
              <a:defRPr sz="2400" b="0"/>
            </a:lvl6pPr>
            <a:lvl7pPr lvl="6">
              <a:spcBef>
                <a:spcPts val="0"/>
              </a:spcBef>
              <a:buSzPct val="100000"/>
              <a:defRPr sz="2400" b="0"/>
            </a:lvl7pPr>
            <a:lvl8pPr lvl="7">
              <a:spcBef>
                <a:spcPts val="0"/>
              </a:spcBef>
              <a:buSzPct val="100000"/>
              <a:defRPr sz="2400" b="0"/>
            </a:lvl8pPr>
            <a:lvl9pPr lvl="8">
              <a:spcBef>
                <a:spcPts val="0"/>
              </a:spcBef>
              <a:buSzPct val="100000"/>
              <a:defRPr sz="2400" b="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53" name="Shape 53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104900" y="1224350"/>
            <a:ext cx="2423100" cy="354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3652188" y="1224350"/>
            <a:ext cx="2423100" cy="354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6199477" y="1224350"/>
            <a:ext cx="2423100" cy="354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65" name="Shape 65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4" name="Shape 74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83" name="Shape 83"/>
          <p:cNvSpPr/>
          <p:nvPr/>
        </p:nvSpPr>
        <p:spPr>
          <a:xfrm flipH="1">
            <a:off x="742953" y="440630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 flipH="1">
            <a:off x="7861618" y="440630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123950" y="4406300"/>
            <a:ext cx="67374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36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8700"/>
              </a:buClr>
              <a:buSzPct val="100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pPr lvl="0" algn="ctr">
                <a:spcBef>
                  <a:spcPts val="0"/>
                </a:spcBef>
                <a:buNone/>
              </a:pPr>
              <a:t>‹#›</a:t>
            </a:fld>
            <a:endParaRPr lang="en" sz="13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tartupstockphotos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dosi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aterial.google.com/resources/roboto-noto-fonts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35496" y="0"/>
            <a:ext cx="6840759" cy="402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SOSIALISASI EVALUASI PELAYANAN PUBLIK</a:t>
            </a:r>
            <a:br>
              <a:rPr lang="en-US" dirty="0"/>
            </a:br>
            <a:r>
              <a:rPr lang="en-US" dirty="0"/>
              <a:t>TAHUN 2018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104900" y="1224350"/>
            <a:ext cx="2423100" cy="354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Yellow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Is the color of gold, butter and ripe lemons. In the spectrum of visible light, yellow is found between green and orange.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3652188" y="1224350"/>
            <a:ext cx="2423100" cy="354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colour of the clear sky and the deep sea. It is located between violet and green on the optical spectrum.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3"/>
          </p:nvPr>
        </p:nvSpPr>
        <p:spPr>
          <a:xfrm>
            <a:off x="6199477" y="1224350"/>
            <a:ext cx="2423100" cy="354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the color of blood, and because of this it has historically been associated with sacrifice, danger and courage.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D99F85-7F76-45C8-AB7A-6348D5C89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 picture is worth a thousand words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04900" y="2433975"/>
            <a:ext cx="3625200" cy="211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pic>
        <p:nvPicPr>
          <p:cNvPr id="186" name="Shape 186" descr="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792118" y="1013693"/>
            <a:ext cx="6279900" cy="3532800"/>
          </a:xfrm>
          <a:prstGeom prst="parallelogram">
            <a:avLst>
              <a:gd name="adj" fmla="val 51555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/>
              <a:t>Want big impact?</a:t>
            </a:r>
            <a:r>
              <a:rPr lang="en"/>
              <a:t> USE BIG IMAGE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charts to explain your ideas</a:t>
            </a:r>
          </a:p>
        </p:txBody>
      </p:sp>
      <p:sp>
        <p:nvSpPr>
          <p:cNvPr id="198" name="Shape 198"/>
          <p:cNvSpPr/>
          <p:nvPr/>
        </p:nvSpPr>
        <p:spPr>
          <a:xfrm>
            <a:off x="3450538" y="1808525"/>
            <a:ext cx="2412300" cy="24123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Gray</a:t>
            </a:r>
          </a:p>
        </p:txBody>
      </p:sp>
      <p:sp>
        <p:nvSpPr>
          <p:cNvPr id="199" name="Shape 199"/>
          <p:cNvSpPr/>
          <p:nvPr/>
        </p:nvSpPr>
        <p:spPr>
          <a:xfrm>
            <a:off x="1389800" y="1808525"/>
            <a:ext cx="2412300" cy="2412300"/>
          </a:xfrm>
          <a:prstGeom prst="ellipse">
            <a:avLst/>
          </a:prstGeom>
          <a:solidFill>
            <a:srgbClr val="FF8700">
              <a:alpha val="8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White</a:t>
            </a:r>
          </a:p>
        </p:txBody>
      </p:sp>
      <p:sp>
        <p:nvSpPr>
          <p:cNvPr id="200" name="Shape 200"/>
          <p:cNvSpPr/>
          <p:nvPr/>
        </p:nvSpPr>
        <p:spPr>
          <a:xfrm>
            <a:off x="5511276" y="1808525"/>
            <a:ext cx="2412300" cy="2412300"/>
          </a:xfrm>
          <a:prstGeom prst="ellipse">
            <a:avLst/>
          </a:prstGeom>
          <a:solidFill>
            <a:srgbClr val="FF8700">
              <a:alpha val="8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Black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tables to compare data</a:t>
            </a:r>
          </a:p>
        </p:txBody>
      </p:sp>
      <p:graphicFrame>
        <p:nvGraphicFramePr>
          <p:cNvPr id="207" name="Shape 207"/>
          <p:cNvGraphicFramePr/>
          <p:nvPr/>
        </p:nvGraphicFramePr>
        <p:xfrm>
          <a:off x="1423200" y="1640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{BF0358F6-0FF1-4BE8-9467-401990E9E791}</a:tableStyleId>
              </a:tblPr>
              <a:tblGrid>
                <a:gridCol w="169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1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87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87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87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15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Yellow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15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Blue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15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Orange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912199" y="874081"/>
            <a:ext cx="8155305" cy="3885007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title" idx="4294967295"/>
          </p:nvPr>
        </p:nvSpPr>
        <p:spPr>
          <a:xfrm>
            <a:off x="1104900" y="0"/>
            <a:ext cx="67245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Maps</a:t>
            </a:r>
          </a:p>
        </p:txBody>
      </p:sp>
      <p:sp>
        <p:nvSpPr>
          <p:cNvPr id="215" name="Shape 215"/>
          <p:cNvSpPr/>
          <p:nvPr/>
        </p:nvSpPr>
        <p:spPr>
          <a:xfrm>
            <a:off x="2285350" y="1538450"/>
            <a:ext cx="796200" cy="394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b="1">
                <a:latin typeface="Roboto"/>
                <a:ea typeface="Roboto"/>
                <a:cs typeface="Roboto"/>
                <a:sym typeface="Roboto"/>
              </a:rPr>
              <a:t>our office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  <p:sp>
        <p:nvSpPr>
          <p:cNvPr id="217" name="Shape 217"/>
          <p:cNvSpPr/>
          <p:nvPr/>
        </p:nvSpPr>
        <p:spPr>
          <a:xfrm rot="-8100000">
            <a:off x="1514931" y="1922646"/>
            <a:ext cx="238436" cy="227405"/>
          </a:xfrm>
          <a:prstGeom prst="halfFrame">
            <a:avLst>
              <a:gd name="adj1" fmla="val 38776"/>
              <a:gd name="adj2" fmla="val 4015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/>
          <p:nvPr/>
        </p:nvSpPr>
        <p:spPr>
          <a:xfrm rot="-8100000">
            <a:off x="3309131" y="3246121"/>
            <a:ext cx="238436" cy="227405"/>
          </a:xfrm>
          <a:prstGeom prst="halfFrame">
            <a:avLst>
              <a:gd name="adj1" fmla="val 38776"/>
              <a:gd name="adj2" fmla="val 4015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 rot="-8100000">
            <a:off x="4230756" y="1756746"/>
            <a:ext cx="238436" cy="227405"/>
          </a:xfrm>
          <a:prstGeom prst="halfFrame">
            <a:avLst>
              <a:gd name="adj1" fmla="val 38776"/>
              <a:gd name="adj2" fmla="val 4015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 rot="-8100000">
            <a:off x="4945731" y="3826446"/>
            <a:ext cx="238436" cy="227405"/>
          </a:xfrm>
          <a:prstGeom prst="halfFrame">
            <a:avLst>
              <a:gd name="adj1" fmla="val 38776"/>
              <a:gd name="adj2" fmla="val 4015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 rot="-8100000">
            <a:off x="7072856" y="2252046"/>
            <a:ext cx="238436" cy="227405"/>
          </a:xfrm>
          <a:prstGeom prst="halfFrame">
            <a:avLst>
              <a:gd name="adj1" fmla="val 38776"/>
              <a:gd name="adj2" fmla="val 4015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 rot="-8100000">
            <a:off x="7730431" y="3826446"/>
            <a:ext cx="238436" cy="227405"/>
          </a:xfrm>
          <a:prstGeom prst="halfFrame">
            <a:avLst>
              <a:gd name="adj1" fmla="val 38776"/>
              <a:gd name="adj2" fmla="val 4015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ctrTitle" idx="4294967295"/>
          </p:nvPr>
        </p:nvSpPr>
        <p:spPr>
          <a:xfrm>
            <a:off x="1125150" y="1659550"/>
            <a:ext cx="73332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>
                <a:solidFill>
                  <a:srgbClr val="FF8700"/>
                </a:solidFill>
              </a:rPr>
              <a:t>89,526,124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ubTitle" idx="4294967295"/>
          </p:nvPr>
        </p:nvSpPr>
        <p:spPr>
          <a:xfrm>
            <a:off x="1125150" y="2992450"/>
            <a:ext cx="48105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Whoa! That’s a big number, aren’t you proud?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 idx="4294967295"/>
          </p:nvPr>
        </p:nvSpPr>
        <p:spPr>
          <a:xfrm>
            <a:off x="1561425" y="876600"/>
            <a:ext cx="6896700" cy="8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6000">
                <a:solidFill>
                  <a:srgbClr val="FF8700"/>
                </a:solidFill>
              </a:rPr>
              <a:t>89,526,124$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ubTitle" idx="4294967295"/>
          </p:nvPr>
        </p:nvSpPr>
        <p:spPr>
          <a:xfrm>
            <a:off x="1561425" y="1487501"/>
            <a:ext cx="68967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/>
              <a:t>That’s a lot of money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ctrTitle" idx="4294967295"/>
          </p:nvPr>
        </p:nvSpPr>
        <p:spPr>
          <a:xfrm>
            <a:off x="2985075" y="3505500"/>
            <a:ext cx="5473200" cy="8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6000">
                <a:solidFill>
                  <a:srgbClr val="FF8700"/>
                </a:solidFill>
              </a:rPr>
              <a:t>100%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subTitle" idx="4294967295"/>
          </p:nvPr>
        </p:nvSpPr>
        <p:spPr>
          <a:xfrm>
            <a:off x="2985075" y="4116400"/>
            <a:ext cx="54732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/>
              <a:t>Total success!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ctrTitle" idx="4294967295"/>
          </p:nvPr>
        </p:nvSpPr>
        <p:spPr>
          <a:xfrm>
            <a:off x="2296200" y="2191050"/>
            <a:ext cx="6162000" cy="8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6000">
                <a:solidFill>
                  <a:srgbClr val="FF8700"/>
                </a:solidFill>
              </a:rPr>
              <a:t>185,244 users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subTitle" idx="4294967295"/>
          </p:nvPr>
        </p:nvSpPr>
        <p:spPr>
          <a:xfrm>
            <a:off x="2296200" y="2801951"/>
            <a:ext cx="61620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/>
              <a:t>And a lot of users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246" name="Shape 246"/>
          <p:cNvSpPr/>
          <p:nvPr/>
        </p:nvSpPr>
        <p:spPr>
          <a:xfrm>
            <a:off x="1753949" y="2241950"/>
            <a:ext cx="2378700" cy="1443300"/>
          </a:xfrm>
          <a:prstGeom prst="chevron">
            <a:avLst>
              <a:gd name="adj" fmla="val 25486"/>
            </a:avLst>
          </a:prstGeom>
          <a:solidFill>
            <a:srgbClr val="33333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8700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18</a:t>
            </a:fld>
            <a:endParaRPr lang="en"/>
          </a:p>
        </p:txBody>
      </p:sp>
      <p:sp>
        <p:nvSpPr>
          <p:cNvPr id="248" name="Shape 248"/>
          <p:cNvSpPr/>
          <p:nvPr/>
        </p:nvSpPr>
        <p:spPr>
          <a:xfrm>
            <a:off x="3853635" y="2241950"/>
            <a:ext cx="2378700" cy="1443300"/>
          </a:xfrm>
          <a:prstGeom prst="chevron">
            <a:avLst>
              <a:gd name="adj" fmla="val 25486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8700"/>
                </a:solidFill>
                <a:latin typeface="Roboto"/>
                <a:ea typeface="Roboto"/>
                <a:cs typeface="Roboto"/>
                <a:sym typeface="Roboto"/>
              </a:rPr>
              <a:t>second</a:t>
            </a:r>
          </a:p>
        </p:txBody>
      </p:sp>
      <p:sp>
        <p:nvSpPr>
          <p:cNvPr id="249" name="Shape 249"/>
          <p:cNvSpPr/>
          <p:nvPr/>
        </p:nvSpPr>
        <p:spPr>
          <a:xfrm>
            <a:off x="5953321" y="2241950"/>
            <a:ext cx="2378700" cy="1443300"/>
          </a:xfrm>
          <a:prstGeom prst="chevron">
            <a:avLst>
              <a:gd name="adj" fmla="val 25486"/>
            </a:avLst>
          </a:prstGeom>
          <a:solidFill>
            <a:srgbClr val="1D1D1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8700"/>
                </a:solidFill>
                <a:latin typeface="Roboto"/>
                <a:ea typeface="Roboto"/>
                <a:cs typeface="Roboto"/>
                <a:sym typeface="Roboto"/>
              </a:rPr>
              <a:t>last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review some concepts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104900" y="1376750"/>
            <a:ext cx="2423100" cy="164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3652187" y="1376750"/>
            <a:ext cx="2423100" cy="164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colour of the clear sky and the deep sea. It is located between violet and green on the optical spectrum.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3"/>
          </p:nvPr>
        </p:nvSpPr>
        <p:spPr>
          <a:xfrm>
            <a:off x="6199475" y="1376750"/>
            <a:ext cx="2423100" cy="164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19</a:t>
            </a:fld>
            <a:endParaRPr lang="en"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1104900" y="2976950"/>
            <a:ext cx="2423100" cy="164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2"/>
          </p:nvPr>
        </p:nvSpPr>
        <p:spPr>
          <a:xfrm>
            <a:off x="3652187" y="2976950"/>
            <a:ext cx="2423100" cy="164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colour of the clear sky and the deep sea. It is located between violet and green on the optical spectrum.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3"/>
          </p:nvPr>
        </p:nvSpPr>
        <p:spPr>
          <a:xfrm>
            <a:off x="6199475" y="2976950"/>
            <a:ext cx="2423100" cy="164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/>
              <a:t>DASAR HUKUM</a:t>
            </a:r>
            <a:endParaRPr lang="en" sz="3200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1187624" y="1489906"/>
            <a:ext cx="7081444" cy="24499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30000"/>
              </a:lnSpc>
              <a:buNone/>
            </a:pPr>
            <a:r>
              <a:rPr lang="en-US" sz="2400" dirty="0"/>
              <a:t>PERATURAN MENTERI PENDAYAGUNAAN APARATUR NEGARA DAN REFORMASI BIROKRASI NOMOR 17 TAHUN 2017 TENTANG PEDOMAN PENILAIAN KINERJA UNIT PENYELENGGARA PELAYANAN PUBLIK</a:t>
            </a:r>
            <a:endParaRPr lang="en" sz="2400" b="1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195405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22222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4897300" y="535300"/>
            <a:ext cx="2788800" cy="411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ANDROID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Show and explain your web, app or software projects using these gadget templates.</a:t>
            </a:r>
          </a:p>
        </p:txBody>
      </p:sp>
      <p:sp>
        <p:nvSpPr>
          <p:cNvPr id="275" name="Shape 275"/>
          <p:cNvSpPr/>
          <p:nvPr/>
        </p:nvSpPr>
        <p:spPr>
          <a:xfrm>
            <a:off x="204737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2028820" y="6230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22222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21605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22</a:t>
            </a:fld>
            <a:endParaRPr lang="en"/>
          </a:p>
        </p:txBody>
      </p:sp>
      <p:sp>
        <p:nvSpPr>
          <p:cNvPr id="284" name="Shape 284"/>
          <p:cNvSpPr txBox="1">
            <a:spLocks noGrp="1"/>
          </p:cNvSpPr>
          <p:nvPr>
            <p:ph type="body" idx="4294967295"/>
          </p:nvPr>
        </p:nvSpPr>
        <p:spPr>
          <a:xfrm>
            <a:off x="4897300" y="535300"/>
            <a:ext cx="2788800" cy="411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iPHONE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Show and explain your web, app or software projects using these gadget templates.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1511101" y="535612"/>
            <a:ext cx="2879503" cy="4072344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22222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1709800" y="910325"/>
            <a:ext cx="2493300" cy="33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23</a:t>
            </a:fld>
            <a:endParaRPr lang="en"/>
          </a:p>
        </p:txBody>
      </p:sp>
      <p:sp>
        <p:nvSpPr>
          <p:cNvPr id="292" name="Shape 292"/>
          <p:cNvSpPr txBox="1">
            <a:spLocks noGrp="1"/>
          </p:cNvSpPr>
          <p:nvPr>
            <p:ph type="body" idx="4294967295"/>
          </p:nvPr>
        </p:nvSpPr>
        <p:spPr>
          <a:xfrm>
            <a:off x="4897300" y="535300"/>
            <a:ext cx="2788800" cy="411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TABLET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Show and explain your web, app or software projects using these gadget templates.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1079225" y="1052749"/>
            <a:ext cx="4460080" cy="3472223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2222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1265866" y="1237141"/>
            <a:ext cx="4086900" cy="26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24</a:t>
            </a:fld>
            <a:endParaRPr lang="en"/>
          </a:p>
        </p:txBody>
      </p:sp>
      <p:sp>
        <p:nvSpPr>
          <p:cNvPr id="300" name="Shape 300"/>
          <p:cNvSpPr txBox="1">
            <a:spLocks noGrp="1"/>
          </p:cNvSpPr>
          <p:nvPr>
            <p:ph type="body" idx="4294967295"/>
          </p:nvPr>
        </p:nvSpPr>
        <p:spPr>
          <a:xfrm>
            <a:off x="5811700" y="535300"/>
            <a:ext cx="2788800" cy="411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DESKTOP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Show and explain your web, app or software projects using these gadget templates.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25</a:t>
            </a:fld>
            <a:endParaRPr lang="en"/>
          </a:p>
        </p:txBody>
      </p:sp>
      <p:sp>
        <p:nvSpPr>
          <p:cNvPr id="306" name="Shape 306"/>
          <p:cNvSpPr txBox="1">
            <a:spLocks noGrp="1"/>
          </p:cNvSpPr>
          <p:nvPr>
            <p:ph type="ctrTitle" idx="4294967295"/>
          </p:nvPr>
        </p:nvSpPr>
        <p:spPr>
          <a:xfrm>
            <a:off x="1033300" y="1583350"/>
            <a:ext cx="66726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8700"/>
                </a:solidFill>
              </a:rPr>
              <a:t>THANKS!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ubTitle" idx="4294967295"/>
          </p:nvPr>
        </p:nvSpPr>
        <p:spPr>
          <a:xfrm>
            <a:off x="1033300" y="2630575"/>
            <a:ext cx="71850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</a:rPr>
              <a:t>Any questions?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 @username &amp; user@mail.me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Special thanks to all the people who made and released these awesome resources for free: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Startupstockphotos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Presentation design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266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This presentation uses the following typographies and colors: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Titles: </a:t>
            </a:r>
            <a:r>
              <a:rPr lang="en" sz="1800" b="1"/>
              <a:t>Dosis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Body copy: </a:t>
            </a:r>
            <a:r>
              <a:rPr lang="en" sz="1800" b="1"/>
              <a:t>Roboto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/>
              <a:t>You can download the fonts on these pages: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u="sng">
                <a:hlinkClick r:id="rId3"/>
              </a:rPr>
              <a:t>https://www.fontsquirrel.com/fonts/dosis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u="sng">
                <a:hlinkClick r:id="rId4"/>
              </a:rPr>
              <a:t>https://material.google.com/resources/roboto-noto-fonts.html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Orange </a:t>
            </a:r>
            <a:r>
              <a:rPr lang="en" sz="1800" b="1">
                <a:solidFill>
                  <a:srgbClr val="FF8700"/>
                </a:solidFill>
              </a:rPr>
              <a:t>#ff8700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1104899" y="4400250"/>
            <a:ext cx="6885900" cy="5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Shape 327"/>
          <p:cNvGrpSpPr/>
          <p:nvPr/>
        </p:nvGrpSpPr>
        <p:grpSpPr>
          <a:xfrm>
            <a:off x="3303771" y="275619"/>
            <a:ext cx="342902" cy="447293"/>
            <a:chOff x="590250" y="244200"/>
            <a:chExt cx="407975" cy="532175"/>
          </a:xfrm>
        </p:grpSpPr>
        <p:sp>
          <p:nvSpPr>
            <p:cNvPr id="328" name="Shape 328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2" name="Shape 342"/>
          <p:cNvGrpSpPr/>
          <p:nvPr/>
        </p:nvGrpSpPr>
        <p:grpSpPr>
          <a:xfrm>
            <a:off x="3856463" y="341640"/>
            <a:ext cx="372593" cy="310144"/>
            <a:chOff x="1247825" y="322750"/>
            <a:chExt cx="443300" cy="369000"/>
          </a:xfrm>
        </p:grpSpPr>
        <p:sp>
          <p:nvSpPr>
            <p:cNvPr id="343" name="Shape 343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8" name="Shape 348"/>
          <p:cNvGrpSpPr/>
          <p:nvPr/>
        </p:nvGrpSpPr>
        <p:grpSpPr>
          <a:xfrm>
            <a:off x="4429642" y="340106"/>
            <a:ext cx="356203" cy="313212"/>
            <a:chOff x="1929775" y="320925"/>
            <a:chExt cx="423800" cy="372650"/>
          </a:xfrm>
        </p:grpSpPr>
        <p:sp>
          <p:nvSpPr>
            <p:cNvPr id="349" name="Shape 349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4" name="Shape 354"/>
          <p:cNvSpPr/>
          <p:nvPr/>
        </p:nvSpPr>
        <p:spPr>
          <a:xfrm>
            <a:off x="5026944" y="328853"/>
            <a:ext cx="291716" cy="335737"/>
          </a:xfrm>
          <a:custGeom>
            <a:avLst/>
            <a:gdLst/>
            <a:ahLst/>
            <a:cxnLst/>
            <a:rect l="0" t="0" r="0" b="0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5611912" y="329883"/>
            <a:ext cx="251792" cy="333678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56" name="Shape 356"/>
          <p:cNvGrpSpPr/>
          <p:nvPr/>
        </p:nvGrpSpPr>
        <p:grpSpPr>
          <a:xfrm>
            <a:off x="6699286" y="304784"/>
            <a:ext cx="336767" cy="383835"/>
            <a:chOff x="4630125" y="278900"/>
            <a:chExt cx="400675" cy="456675"/>
          </a:xfrm>
        </p:grpSpPr>
        <p:sp>
          <p:nvSpPr>
            <p:cNvPr id="357" name="Shape 357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1" name="Shape 361"/>
          <p:cNvSpPr/>
          <p:nvPr/>
        </p:nvSpPr>
        <p:spPr>
          <a:xfrm>
            <a:off x="7239876" y="328349"/>
            <a:ext cx="385894" cy="336746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62" name="Shape 362"/>
          <p:cNvGrpSpPr/>
          <p:nvPr/>
        </p:nvGrpSpPr>
        <p:grpSpPr>
          <a:xfrm>
            <a:off x="3308898" y="851340"/>
            <a:ext cx="342881" cy="418127"/>
            <a:chOff x="596350" y="929175"/>
            <a:chExt cx="407950" cy="497475"/>
          </a:xfrm>
        </p:grpSpPr>
        <p:sp>
          <p:nvSpPr>
            <p:cNvPr id="363" name="Shape 36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0" name="Shape 370"/>
          <p:cNvGrpSpPr/>
          <p:nvPr/>
        </p:nvGrpSpPr>
        <p:grpSpPr>
          <a:xfrm>
            <a:off x="4433214" y="912256"/>
            <a:ext cx="349059" cy="298881"/>
            <a:chOff x="1934025" y="1001650"/>
            <a:chExt cx="415300" cy="355600"/>
          </a:xfrm>
        </p:grpSpPr>
        <p:sp>
          <p:nvSpPr>
            <p:cNvPr id="371" name="Shape 371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5" name="Shape 375"/>
          <p:cNvSpPr/>
          <p:nvPr/>
        </p:nvSpPr>
        <p:spPr>
          <a:xfrm>
            <a:off x="4997273" y="887198"/>
            <a:ext cx="351076" cy="349038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5562783" y="904597"/>
            <a:ext cx="350068" cy="314241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6132895" y="907160"/>
            <a:ext cx="339835" cy="309114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6709164" y="910228"/>
            <a:ext cx="317309" cy="30297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9" name="Shape 379"/>
          <p:cNvGrpSpPr/>
          <p:nvPr/>
        </p:nvGrpSpPr>
        <p:grpSpPr>
          <a:xfrm>
            <a:off x="7257609" y="889730"/>
            <a:ext cx="350068" cy="350572"/>
            <a:chOff x="5294400" y="974850"/>
            <a:chExt cx="416500" cy="417100"/>
          </a:xfrm>
        </p:grpSpPr>
        <p:sp>
          <p:nvSpPr>
            <p:cNvPr id="380" name="Shape 380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2" name="Shape 382"/>
          <p:cNvGrpSpPr/>
          <p:nvPr/>
        </p:nvGrpSpPr>
        <p:grpSpPr>
          <a:xfrm>
            <a:off x="7780631" y="850332"/>
            <a:ext cx="433992" cy="422729"/>
            <a:chOff x="5916675" y="927975"/>
            <a:chExt cx="516350" cy="502950"/>
          </a:xfrm>
        </p:grpSpPr>
        <p:sp>
          <p:nvSpPr>
            <p:cNvPr id="383" name="Shape 383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5" name="Shape 385"/>
          <p:cNvGrpSpPr/>
          <p:nvPr/>
        </p:nvGrpSpPr>
        <p:grpSpPr>
          <a:xfrm>
            <a:off x="3282275" y="1499744"/>
            <a:ext cx="391000" cy="264085"/>
            <a:chOff x="564675" y="1700625"/>
            <a:chExt cx="465200" cy="314200"/>
          </a:xfrm>
        </p:grpSpPr>
        <p:sp>
          <p:nvSpPr>
            <p:cNvPr id="386" name="Shape 386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0" t="0" r="0" b="0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0" t="0" r="0" b="0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9" name="Shape 389"/>
          <p:cNvGrpSpPr/>
          <p:nvPr/>
        </p:nvGrpSpPr>
        <p:grpSpPr>
          <a:xfrm>
            <a:off x="3847260" y="1435257"/>
            <a:ext cx="391000" cy="382826"/>
            <a:chOff x="1236875" y="1623900"/>
            <a:chExt cx="465200" cy="455475"/>
          </a:xfrm>
        </p:grpSpPr>
        <p:sp>
          <p:nvSpPr>
            <p:cNvPr id="390" name="Shape 390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0" t="0" r="0" b="0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0" t="0" r="0" b="0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0" t="0" r="0" b="0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0" t="0" r="0" b="0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7" name="Shape 397"/>
          <p:cNvGrpSpPr/>
          <p:nvPr/>
        </p:nvGrpSpPr>
        <p:grpSpPr>
          <a:xfrm>
            <a:off x="4424515" y="1443452"/>
            <a:ext cx="366458" cy="366436"/>
            <a:chOff x="1923675" y="1633650"/>
            <a:chExt cx="436000" cy="435975"/>
          </a:xfrm>
        </p:grpSpPr>
        <p:sp>
          <p:nvSpPr>
            <p:cNvPr id="398" name="Shape 39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4" name="Shape 404"/>
          <p:cNvGrpSpPr/>
          <p:nvPr/>
        </p:nvGrpSpPr>
        <p:grpSpPr>
          <a:xfrm>
            <a:off x="4987965" y="1441918"/>
            <a:ext cx="369504" cy="369504"/>
            <a:chOff x="2594050" y="1631825"/>
            <a:chExt cx="439625" cy="439625"/>
          </a:xfrm>
        </p:grpSpPr>
        <p:sp>
          <p:nvSpPr>
            <p:cNvPr id="405" name="Shape 40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9" name="Shape 409"/>
          <p:cNvSpPr/>
          <p:nvPr/>
        </p:nvSpPr>
        <p:spPr>
          <a:xfrm>
            <a:off x="5569423" y="1458339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10" name="Shape 410"/>
          <p:cNvGrpSpPr/>
          <p:nvPr/>
        </p:nvGrpSpPr>
        <p:grpSpPr>
          <a:xfrm>
            <a:off x="6152730" y="1414286"/>
            <a:ext cx="299911" cy="424767"/>
            <a:chOff x="3979850" y="1598950"/>
            <a:chExt cx="356825" cy="505375"/>
          </a:xfrm>
        </p:grpSpPr>
        <p:sp>
          <p:nvSpPr>
            <p:cNvPr id="411" name="Shape 411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3" name="Shape 413"/>
          <p:cNvGrpSpPr/>
          <p:nvPr/>
        </p:nvGrpSpPr>
        <p:grpSpPr>
          <a:xfrm>
            <a:off x="6670121" y="1505375"/>
            <a:ext cx="395098" cy="242589"/>
            <a:chOff x="4595425" y="1707325"/>
            <a:chExt cx="470075" cy="288625"/>
          </a:xfrm>
        </p:grpSpPr>
        <p:sp>
          <p:nvSpPr>
            <p:cNvPr id="414" name="Shape 414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0" t="0" r="0" b="0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0" t="0" r="0" b="0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9" name="Shape 419"/>
          <p:cNvGrpSpPr/>
          <p:nvPr/>
        </p:nvGrpSpPr>
        <p:grpSpPr>
          <a:xfrm>
            <a:off x="7254037" y="1446015"/>
            <a:ext cx="357233" cy="361309"/>
            <a:chOff x="5290150" y="1636700"/>
            <a:chExt cx="425025" cy="429875"/>
          </a:xfrm>
        </p:grpSpPr>
        <p:sp>
          <p:nvSpPr>
            <p:cNvPr id="420" name="Shape 420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2" name="Shape 422"/>
          <p:cNvGrpSpPr/>
          <p:nvPr/>
        </p:nvGrpSpPr>
        <p:grpSpPr>
          <a:xfrm>
            <a:off x="7817992" y="1435257"/>
            <a:ext cx="359271" cy="376691"/>
            <a:chOff x="5961125" y="1623900"/>
            <a:chExt cx="427450" cy="448175"/>
          </a:xfrm>
        </p:grpSpPr>
        <p:sp>
          <p:nvSpPr>
            <p:cNvPr id="423" name="Shape 42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0" name="Shape 430"/>
          <p:cNvGrpSpPr/>
          <p:nvPr/>
        </p:nvGrpSpPr>
        <p:grpSpPr>
          <a:xfrm>
            <a:off x="8370683" y="1444986"/>
            <a:ext cx="383835" cy="363369"/>
            <a:chOff x="6618700" y="1635475"/>
            <a:chExt cx="456675" cy="432325"/>
          </a:xfrm>
        </p:grpSpPr>
        <p:sp>
          <p:nvSpPr>
            <p:cNvPr id="431" name="Shape 431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>
            <a:off x="3325771" y="2028398"/>
            <a:ext cx="304008" cy="326513"/>
            <a:chOff x="616425" y="2329600"/>
            <a:chExt cx="361700" cy="388475"/>
          </a:xfrm>
        </p:grpSpPr>
        <p:sp>
          <p:nvSpPr>
            <p:cNvPr id="437" name="Shape 437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5" name="Shape 445"/>
          <p:cNvGrpSpPr/>
          <p:nvPr/>
        </p:nvGrpSpPr>
        <p:grpSpPr>
          <a:xfrm>
            <a:off x="3882582" y="2031465"/>
            <a:ext cx="320377" cy="320377"/>
            <a:chOff x="1278900" y="2333250"/>
            <a:chExt cx="381175" cy="381175"/>
          </a:xfrm>
        </p:grpSpPr>
        <p:sp>
          <p:nvSpPr>
            <p:cNvPr id="446" name="Shape 446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0" name="Shape 450"/>
          <p:cNvGrpSpPr/>
          <p:nvPr/>
        </p:nvGrpSpPr>
        <p:grpSpPr>
          <a:xfrm>
            <a:off x="4447545" y="2031465"/>
            <a:ext cx="320398" cy="320377"/>
            <a:chOff x="1951075" y="2333250"/>
            <a:chExt cx="381200" cy="381175"/>
          </a:xfrm>
        </p:grpSpPr>
        <p:sp>
          <p:nvSpPr>
            <p:cNvPr id="451" name="Shape 451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5" name="Shape 455"/>
          <p:cNvGrpSpPr/>
          <p:nvPr/>
        </p:nvGrpSpPr>
        <p:grpSpPr>
          <a:xfrm>
            <a:off x="5012529" y="2031465"/>
            <a:ext cx="320377" cy="320377"/>
            <a:chOff x="2623275" y="2333250"/>
            <a:chExt cx="381175" cy="381175"/>
          </a:xfrm>
        </p:grpSpPr>
        <p:sp>
          <p:nvSpPr>
            <p:cNvPr id="456" name="Shape 456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0" t="0" r="0" b="0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0" name="Shape 460"/>
          <p:cNvGrpSpPr/>
          <p:nvPr/>
        </p:nvGrpSpPr>
        <p:grpSpPr>
          <a:xfrm>
            <a:off x="5652233" y="1976203"/>
            <a:ext cx="170936" cy="426826"/>
            <a:chOff x="3384375" y="2267500"/>
            <a:chExt cx="203375" cy="507825"/>
          </a:xfrm>
        </p:grpSpPr>
        <p:sp>
          <p:nvSpPr>
            <p:cNvPr id="461" name="Shape 461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3" name="Shape 463"/>
          <p:cNvGrpSpPr/>
          <p:nvPr/>
        </p:nvGrpSpPr>
        <p:grpSpPr>
          <a:xfrm>
            <a:off x="6797541" y="2030436"/>
            <a:ext cx="140237" cy="318339"/>
            <a:chOff x="4747025" y="2332025"/>
            <a:chExt cx="166850" cy="378750"/>
          </a:xfrm>
        </p:grpSpPr>
        <p:sp>
          <p:nvSpPr>
            <p:cNvPr id="464" name="Shape 464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6" name="Shape 466"/>
          <p:cNvGrpSpPr/>
          <p:nvPr/>
        </p:nvGrpSpPr>
        <p:grpSpPr>
          <a:xfrm>
            <a:off x="6230014" y="1978241"/>
            <a:ext cx="145343" cy="422729"/>
            <a:chOff x="4071800" y="2269925"/>
            <a:chExt cx="172925" cy="502950"/>
          </a:xfrm>
        </p:grpSpPr>
        <p:sp>
          <p:nvSpPr>
            <p:cNvPr id="467" name="Shape 467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9" name="Shape 469"/>
          <p:cNvSpPr/>
          <p:nvPr/>
        </p:nvSpPr>
        <p:spPr>
          <a:xfrm>
            <a:off x="7272635" y="2022841"/>
            <a:ext cx="320377" cy="337775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70" name="Shape 470"/>
          <p:cNvGrpSpPr/>
          <p:nvPr/>
        </p:nvGrpSpPr>
        <p:grpSpPr>
          <a:xfrm>
            <a:off x="7827720" y="2028902"/>
            <a:ext cx="345970" cy="325504"/>
            <a:chOff x="5972700" y="2330200"/>
            <a:chExt cx="411625" cy="387275"/>
          </a:xfrm>
        </p:grpSpPr>
        <p:sp>
          <p:nvSpPr>
            <p:cNvPr id="471" name="Shape 47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3" name="Shape 473"/>
          <p:cNvGrpSpPr/>
          <p:nvPr/>
        </p:nvGrpSpPr>
        <p:grpSpPr>
          <a:xfrm>
            <a:off x="3423017" y="2557030"/>
            <a:ext cx="109538" cy="399195"/>
            <a:chOff x="732125" y="2958550"/>
            <a:chExt cx="130325" cy="474950"/>
          </a:xfrm>
        </p:grpSpPr>
        <p:sp>
          <p:nvSpPr>
            <p:cNvPr id="474" name="Shape 474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0" t="0" r="0" b="0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0" t="0" r="0" b="0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82" name="Shape 482"/>
          <p:cNvSpPr/>
          <p:nvPr/>
        </p:nvSpPr>
        <p:spPr>
          <a:xfrm>
            <a:off x="4439937" y="2541259"/>
            <a:ext cx="335737" cy="430924"/>
          </a:xfrm>
          <a:custGeom>
            <a:avLst/>
            <a:gdLst/>
            <a:ahLst/>
            <a:cxnLst/>
            <a:rect l="0" t="0" r="0" b="0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3918429" y="2541259"/>
            <a:ext cx="248745" cy="430924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84" name="Shape 484"/>
          <p:cNvGrpSpPr/>
          <p:nvPr/>
        </p:nvGrpSpPr>
        <p:grpSpPr>
          <a:xfrm>
            <a:off x="4978762" y="2569827"/>
            <a:ext cx="387932" cy="367466"/>
            <a:chOff x="2583100" y="2973775"/>
            <a:chExt cx="461550" cy="437200"/>
          </a:xfrm>
        </p:grpSpPr>
        <p:sp>
          <p:nvSpPr>
            <p:cNvPr id="485" name="Shape 485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87" name="Shape 487"/>
          <p:cNvSpPr/>
          <p:nvPr/>
        </p:nvSpPr>
        <p:spPr>
          <a:xfrm>
            <a:off x="6689706" y="2578621"/>
            <a:ext cx="356203" cy="356203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88" name="Shape 488"/>
          <p:cNvGrpSpPr/>
          <p:nvPr/>
        </p:nvGrpSpPr>
        <p:grpSpPr>
          <a:xfrm>
            <a:off x="7218211" y="2597983"/>
            <a:ext cx="435021" cy="323445"/>
            <a:chOff x="5247525" y="3007275"/>
            <a:chExt cx="517575" cy="384825"/>
          </a:xfrm>
        </p:grpSpPr>
        <p:sp>
          <p:nvSpPr>
            <p:cNvPr id="489" name="Shape 48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1" name="Shape 491"/>
          <p:cNvGrpSpPr/>
          <p:nvPr/>
        </p:nvGrpSpPr>
        <p:grpSpPr>
          <a:xfrm>
            <a:off x="6129196" y="2579555"/>
            <a:ext cx="342881" cy="350068"/>
            <a:chOff x="3951850" y="2985350"/>
            <a:chExt cx="407950" cy="416500"/>
          </a:xfrm>
        </p:grpSpPr>
        <p:sp>
          <p:nvSpPr>
            <p:cNvPr id="492" name="Shape 49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6" name="Shape 496"/>
          <p:cNvGrpSpPr/>
          <p:nvPr/>
        </p:nvGrpSpPr>
        <p:grpSpPr>
          <a:xfrm>
            <a:off x="3285869" y="3169103"/>
            <a:ext cx="397136" cy="305017"/>
            <a:chOff x="568950" y="3686775"/>
            <a:chExt cx="472500" cy="362900"/>
          </a:xfrm>
        </p:grpSpPr>
        <p:sp>
          <p:nvSpPr>
            <p:cNvPr id="497" name="Shape 497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0" t="0" r="0" b="0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0" t="0" r="0" b="0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0" t="0" r="0" b="0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00" name="Shape 500"/>
          <p:cNvSpPr/>
          <p:nvPr/>
        </p:nvSpPr>
        <p:spPr>
          <a:xfrm>
            <a:off x="7862710" y="2562252"/>
            <a:ext cx="270220" cy="388962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1" name="Shape 501"/>
          <p:cNvGrpSpPr/>
          <p:nvPr/>
        </p:nvGrpSpPr>
        <p:grpSpPr>
          <a:xfrm>
            <a:off x="3853921" y="3194696"/>
            <a:ext cx="377699" cy="253852"/>
            <a:chOff x="1244800" y="3717225"/>
            <a:chExt cx="449375" cy="302025"/>
          </a:xfrm>
        </p:grpSpPr>
        <p:sp>
          <p:nvSpPr>
            <p:cNvPr id="502" name="Shape 502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0" t="0" r="0" b="0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0" t="0" r="0" b="0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0" t="0" r="0" b="0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0" t="0" r="0" b="0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8" name="Shape 508"/>
          <p:cNvGrpSpPr/>
          <p:nvPr/>
        </p:nvGrpSpPr>
        <p:grpSpPr>
          <a:xfrm>
            <a:off x="4424011" y="3175239"/>
            <a:ext cx="367466" cy="287114"/>
            <a:chOff x="1923075" y="3694075"/>
            <a:chExt cx="437200" cy="341600"/>
          </a:xfrm>
        </p:grpSpPr>
        <p:sp>
          <p:nvSpPr>
            <p:cNvPr id="509" name="Shape 50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0" t="0" r="0" b="0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0" t="0" r="0" b="0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0" t="0" r="0" b="0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0" t="0" r="0" b="0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0" t="0" r="0" b="0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0" t="0" r="0" b="0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0" t="0" r="0" b="0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8" name="Shape 518"/>
          <p:cNvGrpSpPr/>
          <p:nvPr/>
        </p:nvGrpSpPr>
        <p:grpSpPr>
          <a:xfrm>
            <a:off x="4992567" y="3170637"/>
            <a:ext cx="360301" cy="295813"/>
            <a:chOff x="2599525" y="3688600"/>
            <a:chExt cx="428675" cy="351950"/>
          </a:xfrm>
        </p:grpSpPr>
        <p:sp>
          <p:nvSpPr>
            <p:cNvPr id="519" name="Shape 519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2" name="Shape 522"/>
          <p:cNvGrpSpPr/>
          <p:nvPr/>
        </p:nvGrpSpPr>
        <p:grpSpPr>
          <a:xfrm>
            <a:off x="5574949" y="3150171"/>
            <a:ext cx="333699" cy="329076"/>
            <a:chOff x="3292425" y="3664250"/>
            <a:chExt cx="397025" cy="391525"/>
          </a:xfrm>
        </p:grpSpPr>
        <p:sp>
          <p:nvSpPr>
            <p:cNvPr id="523" name="Shape 523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6" name="Shape 526"/>
          <p:cNvGrpSpPr/>
          <p:nvPr/>
        </p:nvGrpSpPr>
        <p:grpSpPr>
          <a:xfrm>
            <a:off x="6112806" y="3192637"/>
            <a:ext cx="369525" cy="268182"/>
            <a:chOff x="3932350" y="3714775"/>
            <a:chExt cx="439650" cy="319075"/>
          </a:xfrm>
        </p:grpSpPr>
        <p:sp>
          <p:nvSpPr>
            <p:cNvPr id="527" name="Shape 527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2" name="Shape 532"/>
          <p:cNvGrpSpPr/>
          <p:nvPr/>
        </p:nvGrpSpPr>
        <p:grpSpPr>
          <a:xfrm>
            <a:off x="6677790" y="3192637"/>
            <a:ext cx="369504" cy="268182"/>
            <a:chOff x="4604550" y="3714775"/>
            <a:chExt cx="439625" cy="319075"/>
          </a:xfrm>
        </p:grpSpPr>
        <p:sp>
          <p:nvSpPr>
            <p:cNvPr id="533" name="Shape 533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5" name="Shape 535"/>
          <p:cNvGrpSpPr/>
          <p:nvPr/>
        </p:nvGrpSpPr>
        <p:grpSpPr>
          <a:xfrm>
            <a:off x="7256075" y="3165006"/>
            <a:ext cx="353136" cy="313737"/>
            <a:chOff x="5292575" y="3681900"/>
            <a:chExt cx="420150" cy="373275"/>
          </a:xfrm>
        </p:grpSpPr>
        <p:sp>
          <p:nvSpPr>
            <p:cNvPr id="536" name="Shape 536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3" name="Shape 543"/>
          <p:cNvGrpSpPr/>
          <p:nvPr/>
        </p:nvGrpSpPr>
        <p:grpSpPr>
          <a:xfrm>
            <a:off x="7801098" y="3125082"/>
            <a:ext cx="393059" cy="393059"/>
            <a:chOff x="5941025" y="3634400"/>
            <a:chExt cx="467650" cy="467650"/>
          </a:xfrm>
        </p:grpSpPr>
        <p:sp>
          <p:nvSpPr>
            <p:cNvPr id="544" name="Shape 544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0" name="Shape 550"/>
          <p:cNvGrpSpPr/>
          <p:nvPr/>
        </p:nvGrpSpPr>
        <p:grpSpPr>
          <a:xfrm>
            <a:off x="8391171" y="3150171"/>
            <a:ext cx="342881" cy="342902"/>
            <a:chOff x="6643075" y="3664250"/>
            <a:chExt cx="407950" cy="407975"/>
          </a:xfrm>
        </p:grpSpPr>
        <p:sp>
          <p:nvSpPr>
            <p:cNvPr id="551" name="Shape 55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3" name="Shape 553"/>
          <p:cNvGrpSpPr/>
          <p:nvPr/>
        </p:nvGrpSpPr>
        <p:grpSpPr>
          <a:xfrm>
            <a:off x="3292004" y="3700824"/>
            <a:ext cx="371564" cy="371543"/>
            <a:chOff x="576250" y="4319400"/>
            <a:chExt cx="442075" cy="442050"/>
          </a:xfrm>
        </p:grpSpPr>
        <p:sp>
          <p:nvSpPr>
            <p:cNvPr id="554" name="Shape 554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58" name="Shape 558"/>
          <p:cNvSpPr/>
          <p:nvPr/>
        </p:nvSpPr>
        <p:spPr>
          <a:xfrm>
            <a:off x="3841668" y="3773122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6132391" y="3716302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5567385" y="3737799"/>
            <a:ext cx="340843" cy="297873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6695862" y="3714768"/>
            <a:ext cx="343911" cy="343932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62" name="Shape 562"/>
          <p:cNvGrpSpPr/>
          <p:nvPr/>
        </p:nvGrpSpPr>
        <p:grpSpPr>
          <a:xfrm>
            <a:off x="7235609" y="3719757"/>
            <a:ext cx="394068" cy="325504"/>
            <a:chOff x="5268225" y="4341925"/>
            <a:chExt cx="468850" cy="387275"/>
          </a:xfrm>
        </p:grpSpPr>
        <p:sp>
          <p:nvSpPr>
            <p:cNvPr id="563" name="Shape 563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1" name="Shape 571"/>
          <p:cNvGrpSpPr/>
          <p:nvPr/>
        </p:nvGrpSpPr>
        <p:grpSpPr>
          <a:xfrm>
            <a:off x="7820555" y="3709524"/>
            <a:ext cx="354144" cy="354144"/>
            <a:chOff x="5964175" y="4329750"/>
            <a:chExt cx="421350" cy="421350"/>
          </a:xfrm>
        </p:grpSpPr>
        <p:sp>
          <p:nvSpPr>
            <p:cNvPr id="572" name="Shape 572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0" t="0" r="0" b="0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0" t="0" r="0" b="0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4" name="Shape 574"/>
          <p:cNvGrpSpPr/>
          <p:nvPr/>
        </p:nvGrpSpPr>
        <p:grpSpPr>
          <a:xfrm>
            <a:off x="3856463" y="4274508"/>
            <a:ext cx="372593" cy="360301"/>
            <a:chOff x="1247825" y="5001950"/>
            <a:chExt cx="443300" cy="428675"/>
          </a:xfrm>
        </p:grpSpPr>
        <p:sp>
          <p:nvSpPr>
            <p:cNvPr id="575" name="Shape 575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0" t="0" r="0" b="0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0" t="0" r="0" b="0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0" t="0" r="0" b="0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0" t="0" r="0" b="0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81" name="Shape 581"/>
          <p:cNvGrpSpPr/>
          <p:nvPr/>
        </p:nvGrpSpPr>
        <p:grpSpPr>
          <a:xfrm>
            <a:off x="4454710" y="4256584"/>
            <a:ext cx="306068" cy="389991"/>
            <a:chOff x="1959600" y="4980625"/>
            <a:chExt cx="364150" cy="464000"/>
          </a:xfrm>
        </p:grpSpPr>
        <p:sp>
          <p:nvSpPr>
            <p:cNvPr id="582" name="Shape 582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0" t="0" r="0" b="0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0" t="0" r="0" b="0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0" t="0" r="0" b="0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0" t="0" r="0" b="0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0" t="0" r="0" b="0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0" t="0" r="0" b="0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0" t="0" r="0" b="0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89" name="Shape 589"/>
          <p:cNvGrpSpPr/>
          <p:nvPr/>
        </p:nvGrpSpPr>
        <p:grpSpPr>
          <a:xfrm>
            <a:off x="4997190" y="4271440"/>
            <a:ext cx="351076" cy="360805"/>
            <a:chOff x="2605025" y="4998300"/>
            <a:chExt cx="417700" cy="429275"/>
          </a:xfrm>
        </p:grpSpPr>
        <p:sp>
          <p:nvSpPr>
            <p:cNvPr id="590" name="Shape 590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0" t="0" r="0" b="0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0" t="0" r="0" b="0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0" t="0" r="0" b="0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93" name="Shape 593"/>
          <p:cNvGrpSpPr/>
          <p:nvPr/>
        </p:nvGrpSpPr>
        <p:grpSpPr>
          <a:xfrm>
            <a:off x="5527881" y="4274508"/>
            <a:ext cx="419661" cy="349542"/>
            <a:chOff x="3236425" y="5001950"/>
            <a:chExt cx="499300" cy="415875"/>
          </a:xfrm>
        </p:grpSpPr>
        <p:sp>
          <p:nvSpPr>
            <p:cNvPr id="594" name="Shape 594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0" t="0" r="0" b="0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0" t="0" r="0" b="0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0" t="0" r="0" b="0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0" t="0" r="0" b="0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0" name="Shape 600"/>
          <p:cNvGrpSpPr/>
          <p:nvPr/>
        </p:nvGrpSpPr>
        <p:grpSpPr>
          <a:xfrm>
            <a:off x="6143001" y="4256584"/>
            <a:ext cx="319368" cy="380263"/>
            <a:chOff x="3968275" y="4980625"/>
            <a:chExt cx="379975" cy="452425"/>
          </a:xfrm>
        </p:grpSpPr>
        <p:sp>
          <p:nvSpPr>
            <p:cNvPr id="601" name="Shape 601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0" t="0" r="0" b="0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0" t="0" r="0" b="0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0" t="0" r="0" b="0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4" name="Shape 604"/>
          <p:cNvGrpSpPr/>
          <p:nvPr/>
        </p:nvGrpSpPr>
        <p:grpSpPr>
          <a:xfrm>
            <a:off x="7798534" y="4341538"/>
            <a:ext cx="404322" cy="220084"/>
            <a:chOff x="5937975" y="5081700"/>
            <a:chExt cx="481050" cy="261850"/>
          </a:xfrm>
        </p:grpSpPr>
        <p:sp>
          <p:nvSpPr>
            <p:cNvPr id="605" name="Shape 605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0" t="0" r="0" b="0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0" t="0" r="0" b="0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0" t="0" r="0" b="0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8" name="Shape 608"/>
          <p:cNvGrpSpPr/>
          <p:nvPr/>
        </p:nvGrpSpPr>
        <p:grpSpPr>
          <a:xfrm>
            <a:off x="8416743" y="4299071"/>
            <a:ext cx="290182" cy="333678"/>
            <a:chOff x="6673500" y="5031175"/>
            <a:chExt cx="345250" cy="397000"/>
          </a:xfrm>
        </p:grpSpPr>
        <p:sp>
          <p:nvSpPr>
            <p:cNvPr id="609" name="Shape 609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0" t="0" r="0" b="0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0" t="0" r="0" b="0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0" t="0" r="0" b="0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0" t="0" r="0" b="0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0" t="0" r="0" b="0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4" name="Shape 614"/>
          <p:cNvGrpSpPr/>
          <p:nvPr/>
        </p:nvGrpSpPr>
        <p:grpSpPr>
          <a:xfrm>
            <a:off x="6108730" y="323716"/>
            <a:ext cx="387932" cy="345970"/>
            <a:chOff x="3927500" y="301425"/>
            <a:chExt cx="461550" cy="411625"/>
          </a:xfrm>
        </p:grpSpPr>
        <p:sp>
          <p:nvSpPr>
            <p:cNvPr id="615" name="Shape 615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42" name="Shape 642"/>
          <p:cNvGrpSpPr/>
          <p:nvPr/>
        </p:nvGrpSpPr>
        <p:grpSpPr>
          <a:xfrm>
            <a:off x="8396277" y="330377"/>
            <a:ext cx="332669" cy="332669"/>
            <a:chOff x="6649150" y="309350"/>
            <a:chExt cx="395800" cy="395800"/>
          </a:xfrm>
        </p:grpSpPr>
        <p:sp>
          <p:nvSpPr>
            <p:cNvPr id="643" name="Shape 643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66" name="Shape 666"/>
          <p:cNvGrpSpPr/>
          <p:nvPr/>
        </p:nvGrpSpPr>
        <p:grpSpPr>
          <a:xfrm>
            <a:off x="7828729" y="338047"/>
            <a:ext cx="337796" cy="319873"/>
            <a:chOff x="5973900" y="318475"/>
            <a:chExt cx="401900" cy="380575"/>
          </a:xfrm>
        </p:grpSpPr>
        <p:sp>
          <p:nvSpPr>
            <p:cNvPr id="667" name="Shape 667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1" name="Shape 681"/>
          <p:cNvGrpSpPr/>
          <p:nvPr/>
        </p:nvGrpSpPr>
        <p:grpSpPr>
          <a:xfrm>
            <a:off x="3873882" y="851340"/>
            <a:ext cx="342881" cy="418127"/>
            <a:chOff x="1268550" y="929175"/>
            <a:chExt cx="407950" cy="497475"/>
          </a:xfrm>
        </p:grpSpPr>
        <p:sp>
          <p:nvSpPr>
            <p:cNvPr id="682" name="Shape 682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5" name="Shape 685"/>
          <p:cNvGrpSpPr/>
          <p:nvPr/>
        </p:nvGrpSpPr>
        <p:grpSpPr>
          <a:xfrm>
            <a:off x="8359946" y="867205"/>
            <a:ext cx="405331" cy="388962"/>
            <a:chOff x="6605925" y="948050"/>
            <a:chExt cx="482250" cy="462775"/>
          </a:xfrm>
        </p:grpSpPr>
        <p:sp>
          <p:nvSpPr>
            <p:cNvPr id="686" name="Shape 686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0" t="0" r="0" b="0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0" t="0" r="0" b="0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0" t="0" r="0" b="0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0" t="0" r="0" b="0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2" name="Shape 692"/>
          <p:cNvGrpSpPr/>
          <p:nvPr/>
        </p:nvGrpSpPr>
        <p:grpSpPr>
          <a:xfrm>
            <a:off x="8454628" y="2019173"/>
            <a:ext cx="215966" cy="342398"/>
            <a:chOff x="6718575" y="2318625"/>
            <a:chExt cx="256950" cy="407375"/>
          </a:xfrm>
        </p:grpSpPr>
        <p:sp>
          <p:nvSpPr>
            <p:cNvPr id="693" name="Shape 69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1" name="Shape 701"/>
          <p:cNvGrpSpPr/>
          <p:nvPr/>
        </p:nvGrpSpPr>
        <p:grpSpPr>
          <a:xfrm>
            <a:off x="5556017" y="2646081"/>
            <a:ext cx="363369" cy="221114"/>
            <a:chOff x="3269900" y="3064500"/>
            <a:chExt cx="432325" cy="263075"/>
          </a:xfrm>
        </p:grpSpPr>
        <p:sp>
          <p:nvSpPr>
            <p:cNvPr id="702" name="Shape 702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5" name="Shape 705"/>
          <p:cNvGrpSpPr/>
          <p:nvPr/>
        </p:nvGrpSpPr>
        <p:grpSpPr>
          <a:xfrm>
            <a:off x="8430044" y="2578526"/>
            <a:ext cx="265114" cy="372593"/>
            <a:chOff x="6689325" y="2984125"/>
            <a:chExt cx="315425" cy="443300"/>
          </a:xfrm>
        </p:grpSpPr>
        <p:sp>
          <p:nvSpPr>
            <p:cNvPr id="706" name="Shape 706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0" t="0" r="0" b="0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0" t="0" r="0" b="0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1" name="Shape 711"/>
          <p:cNvGrpSpPr/>
          <p:nvPr/>
        </p:nvGrpSpPr>
        <p:grpSpPr>
          <a:xfrm>
            <a:off x="4478769" y="3673193"/>
            <a:ext cx="256415" cy="414534"/>
            <a:chOff x="1988225" y="4286525"/>
            <a:chExt cx="305075" cy="493200"/>
          </a:xfrm>
        </p:grpSpPr>
        <p:sp>
          <p:nvSpPr>
            <p:cNvPr id="712" name="Shape 712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0" t="0" r="0" b="0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0" t="0" r="0" b="0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0" t="0" r="0" b="0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0" t="0" r="0" b="0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9" name="Shape 719"/>
          <p:cNvGrpSpPr/>
          <p:nvPr/>
        </p:nvGrpSpPr>
        <p:grpSpPr>
          <a:xfrm>
            <a:off x="5022762" y="3702358"/>
            <a:ext cx="309640" cy="392030"/>
            <a:chOff x="2635450" y="4321225"/>
            <a:chExt cx="368400" cy="466425"/>
          </a:xfrm>
        </p:grpSpPr>
        <p:sp>
          <p:nvSpPr>
            <p:cNvPr id="720" name="Shape 720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0" t="0" r="0" b="0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0" t="0" r="0" b="0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0" t="0" r="0" b="0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26" name="Shape 726"/>
          <p:cNvGrpSpPr/>
          <p:nvPr/>
        </p:nvGrpSpPr>
        <p:grpSpPr>
          <a:xfrm>
            <a:off x="8391171" y="3692630"/>
            <a:ext cx="342881" cy="383835"/>
            <a:chOff x="6643075" y="4309650"/>
            <a:chExt cx="407950" cy="456675"/>
          </a:xfrm>
        </p:grpSpPr>
        <p:sp>
          <p:nvSpPr>
            <p:cNvPr id="727" name="Shape 727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0" t="0" r="0" b="0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0" t="0" r="0" b="0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0" t="0" r="0" b="0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0" t="0" r="0" b="0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0" t="0" r="0" b="0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0" t="0" r="0" b="0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36" name="Shape 736"/>
          <p:cNvGrpSpPr/>
          <p:nvPr/>
        </p:nvGrpSpPr>
        <p:grpSpPr>
          <a:xfrm>
            <a:off x="7206444" y="4234584"/>
            <a:ext cx="452420" cy="433992"/>
            <a:chOff x="5233525" y="4954450"/>
            <a:chExt cx="538275" cy="516350"/>
          </a:xfrm>
        </p:grpSpPr>
        <p:sp>
          <p:nvSpPr>
            <p:cNvPr id="737" name="Shape 737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48" name="Shape 748"/>
          <p:cNvGrpSpPr/>
          <p:nvPr/>
        </p:nvGrpSpPr>
        <p:grpSpPr>
          <a:xfrm>
            <a:off x="6637362" y="4242254"/>
            <a:ext cx="460615" cy="418653"/>
            <a:chOff x="4556450" y="4963575"/>
            <a:chExt cx="548025" cy="498100"/>
          </a:xfrm>
        </p:grpSpPr>
        <p:sp>
          <p:nvSpPr>
            <p:cNvPr id="749" name="Shape 749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0" t="0" r="0" b="0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0" t="0" r="0" b="0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0" t="0" r="0" b="0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54" name="Shape 754"/>
          <p:cNvGrpSpPr/>
          <p:nvPr/>
        </p:nvGrpSpPr>
        <p:grpSpPr>
          <a:xfrm>
            <a:off x="3254644" y="4332838"/>
            <a:ext cx="445254" cy="246182"/>
            <a:chOff x="531800" y="5071350"/>
            <a:chExt cx="529750" cy="292900"/>
          </a:xfrm>
        </p:grpSpPr>
        <p:sp>
          <p:nvSpPr>
            <p:cNvPr id="755" name="Shape 755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0" t="0" r="0" b="0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0" t="0" r="0" b="0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0" t="0" r="0" b="0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2" name="Shape 76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28</a:t>
            </a:fld>
            <a:endParaRPr lang="en"/>
          </a:p>
        </p:txBody>
      </p:sp>
      <p:sp>
        <p:nvSpPr>
          <p:cNvPr id="763" name="Shape 763"/>
          <p:cNvSpPr txBox="1"/>
          <p:nvPr/>
        </p:nvSpPr>
        <p:spPr>
          <a:xfrm>
            <a:off x="495575" y="11968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SlidesCarnival icons are editable shapes</a:t>
            </a: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This means that you can:</a:t>
            </a:r>
          </a:p>
          <a:p>
            <a:pPr marL="457200" lvl="0" indent="-285750" rtl="0">
              <a:spcBef>
                <a:spcPts val="0"/>
              </a:spcBef>
              <a:buClr>
                <a:srgbClr val="222222"/>
              </a:buClr>
              <a:buSzPct val="100000"/>
              <a:buFont typeface="Roboto"/>
              <a:buChar char="●"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Resize them without losing quality.</a:t>
            </a:r>
          </a:p>
          <a:p>
            <a:pPr marL="457200" lvl="0" indent="-285750" rtl="0">
              <a:spcBef>
                <a:spcPts val="0"/>
              </a:spcBef>
              <a:buClr>
                <a:srgbClr val="222222"/>
              </a:buClr>
              <a:buSzPct val="100000"/>
              <a:buFont typeface="Roboto"/>
              <a:buChar char="●"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Change line color, width and style.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Isn’t that nice? :)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Examples: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4" name="Shape 764"/>
          <p:cNvGrpSpPr/>
          <p:nvPr/>
        </p:nvGrpSpPr>
        <p:grpSpPr>
          <a:xfrm>
            <a:off x="1490894" y="2688175"/>
            <a:ext cx="433992" cy="422729"/>
            <a:chOff x="5916675" y="927975"/>
            <a:chExt cx="516350" cy="502950"/>
          </a:xfrm>
        </p:grpSpPr>
        <p:sp>
          <p:nvSpPr>
            <p:cNvPr id="765" name="Shape 765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8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8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67" name="Shape 767"/>
          <p:cNvGrpSpPr/>
          <p:nvPr/>
        </p:nvGrpSpPr>
        <p:grpSpPr>
          <a:xfrm>
            <a:off x="606914" y="3394076"/>
            <a:ext cx="1079481" cy="1051467"/>
            <a:chOff x="5916675" y="927975"/>
            <a:chExt cx="516350" cy="502950"/>
          </a:xfrm>
        </p:grpSpPr>
        <p:sp>
          <p:nvSpPr>
            <p:cNvPr id="768" name="Shape 76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87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87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70" name="Shape 770"/>
          <p:cNvGrpSpPr/>
          <p:nvPr/>
        </p:nvGrpSpPr>
        <p:grpSpPr>
          <a:xfrm>
            <a:off x="607056" y="2688175"/>
            <a:ext cx="433992" cy="422729"/>
            <a:chOff x="5916675" y="927975"/>
            <a:chExt cx="516350" cy="502950"/>
          </a:xfrm>
        </p:grpSpPr>
        <p:sp>
          <p:nvSpPr>
            <p:cNvPr id="771" name="Shape 77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8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8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3" name="Shape 773"/>
          <p:cNvSpPr/>
          <p:nvPr/>
        </p:nvSpPr>
        <p:spPr>
          <a:xfrm>
            <a:off x="1683055" y="2924552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4" name="Shape 774"/>
          <p:cNvSpPr/>
          <p:nvPr/>
        </p:nvSpPr>
        <p:spPr>
          <a:xfrm>
            <a:off x="799218" y="2924552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5" name="Shape 775"/>
          <p:cNvSpPr/>
          <p:nvPr/>
        </p:nvSpPr>
        <p:spPr>
          <a:xfrm>
            <a:off x="1084753" y="3982090"/>
            <a:ext cx="1000561" cy="565193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/>
          <p:nvPr/>
        </p:nvSpPr>
        <p:spPr>
          <a:xfrm>
            <a:off x="2392450" y="990475"/>
            <a:ext cx="6287100" cy="138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Now you can use any emoji as an icon!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And of course it resizes without losing quality and you can change the color.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How? Follow Google instructions </a:t>
            </a:r>
            <a:r>
              <a:rPr lang="en" u="sng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https://twitter.com/googledocs/status/730087240156643328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1" name="Shape 781"/>
          <p:cNvSpPr txBox="1"/>
          <p:nvPr/>
        </p:nvSpPr>
        <p:spPr>
          <a:xfrm>
            <a:off x="1036700" y="2450450"/>
            <a:ext cx="7642800" cy="25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222222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8700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and many more...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877575" y="932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9600">
                <a:solidFill>
                  <a:srgbClr val="FF8700"/>
                </a:solidFill>
              </a:rPr>
              <a:t>😉</a:t>
            </a:r>
          </a:p>
        </p:txBody>
      </p:sp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/>
              <a:t>TUJUAN EVALUASI KINERJA</a:t>
            </a:r>
            <a:endParaRPr lang="en" sz="3200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694668" y="1489906"/>
            <a:ext cx="7574400" cy="24499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US" sz="2800" dirty="0"/>
              <a:t>MELIHAT IMPLEMENTASI KEBIJAKAN TERKAIT PELAYANAN PUBLIK</a:t>
            </a:r>
          </a:p>
          <a:p>
            <a:pPr marL="342900" indent="-342900" algn="just"/>
            <a:r>
              <a:rPr lang="en-US" sz="2800" dirty="0"/>
              <a:t>MENDORONG PERTUMBUHAN EKONOMI DAN MEMBERIKAN DAMPAK BAGI KESEJAHTERAAN RAKYAT</a:t>
            </a:r>
            <a:endParaRPr lang="en" sz="2800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423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/>
              <a:t>SASARAN EVALUASI</a:t>
            </a:r>
            <a:endParaRPr lang="en" sz="3200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694668" y="1489906"/>
            <a:ext cx="7574400" cy="24499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en-US" sz="2800" dirty="0"/>
              <a:t>SELURUH PERANGKAT DAERAH DI LINGKUNGAN PEMERINTAH KOTA MADIUN</a:t>
            </a:r>
          </a:p>
          <a:p>
            <a:pPr algn="just">
              <a:buNone/>
            </a:pPr>
            <a:r>
              <a:rPr lang="en-US" sz="2800" dirty="0"/>
              <a:t>(TERMASUK UPTD, KELURAHAN DAN UNIT LAYANAN LAINNYA)</a:t>
            </a:r>
            <a:endParaRPr lang="en" sz="2800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171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KEBIJAKAN UMUM EVALUASI</a:t>
            </a:r>
            <a:endParaRPr lang="en" dirty="0"/>
          </a:p>
        </p:txBody>
      </p:sp>
      <p:sp>
        <p:nvSpPr>
          <p:cNvPr id="130" name="Shape 130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1">
            <a:extLst>
              <a:ext uri="{FF2B5EF4-FFF2-40B4-BE49-F238E27FC236}">
                <a16:creationId xmlns:a16="http://schemas.microsoft.com/office/drawing/2014/main" id="{E4D6B255-68F9-4FBB-8765-B34DC147FAF0}"/>
              </a:ext>
            </a:extLst>
          </p:cNvPr>
          <p:cNvSpPr txBox="1">
            <a:spLocks/>
          </p:cNvSpPr>
          <p:nvPr/>
        </p:nvSpPr>
        <p:spPr>
          <a:xfrm>
            <a:off x="694668" y="1489906"/>
            <a:ext cx="7574400" cy="24499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EVALUASI PELAYANAN PUBLIK MERUPAKAN  INSTRUMEN </a:t>
            </a:r>
          </a:p>
          <a:p>
            <a:pPr algn="just"/>
            <a:r>
              <a:rPr lang="en-US" sz="32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INDEKS PELAYANAN </a:t>
            </a:r>
            <a:r>
              <a:rPr lang="en-US" sz="3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PUBLIK (IPP)</a:t>
            </a:r>
            <a:endParaRPr lang="en" sz="3600" b="1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slide title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Here you have a list of items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And some text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But remember not to overload your slides with content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 audience will listen to you or read the content, but won’t do both.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1FE8DD-D393-43F5-935A-CDB84F33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"/>
            <a:ext cx="9180511" cy="5104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 idx="4294967295"/>
          </p:nvPr>
        </p:nvSpPr>
        <p:spPr>
          <a:xfrm>
            <a:off x="1090700" y="2650150"/>
            <a:ext cx="73674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>
                <a:solidFill>
                  <a:srgbClr val="FF8700"/>
                </a:solidFill>
              </a:rPr>
              <a:t>BIG CONCEPT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4294967295"/>
          </p:nvPr>
        </p:nvSpPr>
        <p:spPr>
          <a:xfrm>
            <a:off x="1090700" y="3640150"/>
            <a:ext cx="59013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Bring the attention of your audience over a key concept using icons or illustrations</a:t>
            </a:r>
          </a:p>
        </p:txBody>
      </p:sp>
      <p:grpSp>
        <p:nvGrpSpPr>
          <p:cNvPr id="149" name="Shape 149"/>
          <p:cNvGrpSpPr/>
          <p:nvPr/>
        </p:nvGrpSpPr>
        <p:grpSpPr>
          <a:xfrm>
            <a:off x="6759208" y="507617"/>
            <a:ext cx="1645833" cy="1645811"/>
            <a:chOff x="6643075" y="3664250"/>
            <a:chExt cx="407950" cy="407975"/>
          </a:xfrm>
        </p:grpSpPr>
        <p:sp>
          <p:nvSpPr>
            <p:cNvPr id="150" name="Shape 15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52" name="Shape 152"/>
          <p:cNvGrpSpPr/>
          <p:nvPr/>
        </p:nvGrpSpPr>
        <p:grpSpPr>
          <a:xfrm rot="-587494">
            <a:off x="6662475" y="2367984"/>
            <a:ext cx="676638" cy="676643"/>
            <a:chOff x="576250" y="4319400"/>
            <a:chExt cx="442075" cy="442050"/>
          </a:xfrm>
        </p:grpSpPr>
        <p:sp>
          <p:nvSpPr>
            <p:cNvPr id="153" name="Shape 153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7" name="Shape 157"/>
          <p:cNvSpPr/>
          <p:nvPr/>
        </p:nvSpPr>
        <p:spPr>
          <a:xfrm>
            <a:off x="6365360" y="887712"/>
            <a:ext cx="257245" cy="24562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rot="2697415">
            <a:off x="8060604" y="2145272"/>
            <a:ext cx="390521" cy="37288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8369545" y="1932400"/>
            <a:ext cx="156408" cy="14941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1279885">
            <a:off x="6187127" y="1628627"/>
            <a:ext cx="156401" cy="14939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BE3FEE-C766-470E-860E-1090B3B60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0"/>
            <a:ext cx="9180511" cy="51598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White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milk and fresh snow, the color produced by the combination of all the colors of the visible spectrum.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2382F-B396-4FC8-9B09-0EB412A15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049"/>
            <a:ext cx="9180511" cy="51414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867</Words>
  <Application>Microsoft Office PowerPoint</Application>
  <PresentationFormat>On-screen Show (16:9)</PresentationFormat>
  <Paragraphs>157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Roboto</vt:lpstr>
      <vt:lpstr>Arial</vt:lpstr>
      <vt:lpstr>Dosis</vt:lpstr>
      <vt:lpstr>William template</vt:lpstr>
      <vt:lpstr>SOSIALISASI EVALUASI PELAYANAN PUBLIK TAHUN 2018</vt:lpstr>
      <vt:lpstr>DASAR HUKUM</vt:lpstr>
      <vt:lpstr>TUJUAN EVALUASI KINERJA</vt:lpstr>
      <vt:lpstr>SASARAN EVALUASI</vt:lpstr>
      <vt:lpstr>1. KEBIJAKAN UMUM EVALUASI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asus</cp:lastModifiedBy>
  <cp:revision>5</cp:revision>
  <dcterms:modified xsi:type="dcterms:W3CDTF">2018-09-05T14:05:33Z</dcterms:modified>
</cp:coreProperties>
</file>